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4ECD1-0968-4C7C-BD6C-2E1D81D01097}" type="datetimeFigureOut">
              <a:rPr lang="nb-NO"/>
              <a:t>08.06.2016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3E71-AAC0-41E2-8BC3-ECD87AC7C84C}" type="slidenum">
              <a:rPr lang="nb-NO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5698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3E71-AAC0-41E2-8BC3-ECD87AC7C84C}" type="slidenum">
              <a:rPr lang="nb-NO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7826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203E71-AAC0-41E2-8BC3-ECD87AC7C84C}" type="slidenum">
              <a:rPr lang="nb-NO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610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84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8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0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57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Deloversk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648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75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0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03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18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51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83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8543BDC-0553-40FA-A4DB-EDAAA606CFF6}" type="datetimeFigureOut">
              <a:rPr lang="en-US" smtClean="0"/>
              <a:t>6/8/2016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38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R1xtvI6-Weqn3tOEtmeVhzeuA6AozCEfhsoHUGw7nmo/edit?usp=shar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Erfaringer</a:t>
            </a:r>
            <a:r>
              <a:rPr lang="en-US" dirty="0"/>
              <a:t> </a:t>
            </a:r>
            <a:r>
              <a:rPr lang="en-US" dirty="0" err="1"/>
              <a:t>fra</a:t>
            </a:r>
            <a:r>
              <a:rPr lang="en-US" dirty="0"/>
              <a:t> </a:t>
            </a:r>
            <a:r>
              <a:rPr lang="en-US" dirty="0" err="1"/>
              <a:t>koding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/>
              <a:t>teknologi i </a:t>
            </a:r>
            <a:r>
              <a:rPr lang="en-US" dirty="0"/>
              <a:t>praksis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sz="2800" dirty="0"/>
              <a:t>Kjører koding i 50 % av valgfaget Teknologi i </a:t>
            </a:r>
            <a:r>
              <a:rPr lang="nb-NO" sz="2800" dirty="0" smtClean="0"/>
              <a:t>praksis</a:t>
            </a:r>
          </a:p>
          <a:p>
            <a:r>
              <a:rPr lang="nb-NO" sz="2800" dirty="0" smtClean="0"/>
              <a:t>Passer ganske greit inn i læreplanen</a:t>
            </a:r>
            <a:endParaRPr lang="nb-NO" sz="2800" dirty="0"/>
          </a:p>
          <a:p>
            <a:r>
              <a:rPr lang="nb-NO" sz="2800" dirty="0"/>
              <a:t>Varierende grad av interesse for koding i gruppa</a:t>
            </a:r>
          </a:p>
          <a:p>
            <a:r>
              <a:rPr lang="nb-NO" sz="2800" dirty="0"/>
              <a:t>Noen erfaringer kan ha overføringsverdi til Programmering </a:t>
            </a:r>
            <a:r>
              <a:rPr lang="nb-NO" sz="2800" dirty="0" smtClean="0"/>
              <a:t>valgfag</a:t>
            </a:r>
            <a:endParaRPr lang="nb-NO" sz="2800" i="1" dirty="0" smtClean="0"/>
          </a:p>
          <a:p>
            <a:endParaRPr lang="nb-NO" sz="2800" i="1" dirty="0"/>
          </a:p>
        </p:txBody>
      </p:sp>
    </p:spTree>
    <p:extLst>
      <p:ext uri="{BB962C8B-B14F-4D97-AF65-F5344CB8AC3E}">
        <p14:creationId xmlns:p14="http://schemas.microsoft.com/office/powerpoint/2010/main" val="119757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Differensiering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Det er alltid noen hacker-kids</a:t>
            </a:r>
          </a:p>
          <a:p>
            <a:r>
              <a:rPr lang="nb-NO" sz="2800" dirty="0" smtClean="0"/>
              <a:t>Disse kan skremme vekk andre som tror det er for vanskelig</a:t>
            </a:r>
          </a:p>
          <a:p>
            <a:r>
              <a:rPr lang="nb-NO" sz="2800" dirty="0" smtClean="0"/>
              <a:t>Må være klar på at det ikke forutsettes forkunnskaper</a:t>
            </a:r>
          </a:p>
          <a:p>
            <a:r>
              <a:rPr lang="nb-NO" sz="2800" dirty="0" smtClean="0"/>
              <a:t>Hacker-</a:t>
            </a:r>
            <a:r>
              <a:rPr lang="nb-NO" sz="2800" dirty="0" err="1" smtClean="0"/>
              <a:t>kidsene</a:t>
            </a:r>
            <a:r>
              <a:rPr lang="nb-NO" sz="2800" dirty="0" smtClean="0"/>
              <a:t> stortrives med codecademy.com og litt veiledning på prosjektene sine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59738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Jenteandel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0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 smtClean="0"/>
              <a:t>Tips for å få jenter til å føle seg velkomne:</a:t>
            </a:r>
          </a:p>
          <a:p>
            <a:r>
              <a:rPr lang="nb-NO" sz="2800" dirty="0" smtClean="0"/>
              <a:t>Vær åpen om stereotypier </a:t>
            </a:r>
          </a:p>
          <a:p>
            <a:pPr lvl="1"/>
            <a:r>
              <a:rPr lang="nb-NO" sz="2600" dirty="0" smtClean="0"/>
              <a:t>«Skal bare gutter få lov til å være med å bygge fremtiden?»</a:t>
            </a:r>
            <a:endParaRPr lang="nb-NO" sz="2600" dirty="0"/>
          </a:p>
          <a:p>
            <a:pPr lvl="1"/>
            <a:r>
              <a:rPr lang="nb-NO" sz="2600" dirty="0" smtClean="0"/>
              <a:t>Kan få med tøffe forbilde-jenter</a:t>
            </a:r>
          </a:p>
          <a:p>
            <a:r>
              <a:rPr lang="nb-NO" sz="2800" dirty="0" smtClean="0"/>
              <a:t>Sammenslåtte grupper og kvotering</a:t>
            </a:r>
          </a:p>
          <a:p>
            <a:r>
              <a:rPr lang="nb-NO" sz="2800" dirty="0" smtClean="0"/>
              <a:t>First Lego </a:t>
            </a:r>
            <a:r>
              <a:rPr lang="nb-NO" sz="2800" dirty="0" smtClean="0"/>
              <a:t>League</a:t>
            </a:r>
          </a:p>
          <a:p>
            <a:r>
              <a:rPr lang="nb-NO" sz="2800" dirty="0" err="1" smtClean="0"/>
              <a:t>Kodetimen</a:t>
            </a:r>
            <a:endParaRPr lang="nb-NO" sz="28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08833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Kodetimen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La alle prøve </a:t>
            </a:r>
            <a:r>
              <a:rPr lang="nb-NO" sz="2800" dirty="0" err="1"/>
              <a:t>kodetimen</a:t>
            </a:r>
            <a:r>
              <a:rPr lang="nb-NO" sz="2800" dirty="0"/>
              <a:t> </a:t>
            </a:r>
            <a:r>
              <a:rPr lang="nb-NO" sz="2800" dirty="0" smtClean="0"/>
              <a:t>først, så de vet (ca.) hva de går til</a:t>
            </a:r>
          </a:p>
          <a:p>
            <a:r>
              <a:rPr lang="nb-NO" sz="2800" dirty="0" smtClean="0"/>
              <a:t>Elevene </a:t>
            </a:r>
            <a:r>
              <a:rPr lang="nb-NO" sz="2800" dirty="0" smtClean="0"/>
              <a:t>kan få i oppgave å holde </a:t>
            </a:r>
            <a:r>
              <a:rPr lang="nb-NO" sz="2800" dirty="0" err="1" smtClean="0"/>
              <a:t>kodetimen</a:t>
            </a:r>
            <a:r>
              <a:rPr lang="nb-NO" sz="2800" dirty="0" smtClean="0"/>
              <a:t> for en klasse på </a:t>
            </a:r>
            <a:r>
              <a:rPr lang="nb-NO" sz="2800" dirty="0" smtClean="0"/>
              <a:t>barneskolen eller SFO/AKS</a:t>
            </a:r>
            <a:endParaRPr lang="nb-NO" sz="2800" dirty="0" smtClean="0"/>
          </a:p>
          <a:p>
            <a:endParaRPr lang="nb-NO" sz="2800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891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Vurdering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/>
              <a:t>Presentasjon med forklaring av kode er nyttig for å gi individuelle karakterer</a:t>
            </a:r>
          </a:p>
          <a:p>
            <a:r>
              <a:rPr lang="nb-NO" sz="2800" dirty="0" smtClean="0"/>
              <a:t>Kan være et problem med plagiat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3838199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Plagiat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 smtClean="0"/>
              <a:t>Det ligger veldig mye ressurser tilgjengelig på nett</a:t>
            </a:r>
          </a:p>
          <a:p>
            <a:r>
              <a:rPr lang="nb-NO" sz="2800" dirty="0" smtClean="0"/>
              <a:t>Veldig åpne oppgaver («lag et spill») kan gi mye kopiering</a:t>
            </a:r>
          </a:p>
          <a:p>
            <a:r>
              <a:rPr lang="nb-NO" sz="2800" dirty="0" smtClean="0"/>
              <a:t>Triks:</a:t>
            </a:r>
          </a:p>
          <a:p>
            <a:pPr lvl="1"/>
            <a:r>
              <a:rPr lang="nb-NO" sz="2800" dirty="0" smtClean="0"/>
              <a:t>La dem skrive </a:t>
            </a:r>
            <a:r>
              <a:rPr lang="nb-NO" sz="2800" dirty="0" smtClean="0"/>
              <a:t>logg</a:t>
            </a:r>
          </a:p>
          <a:p>
            <a:pPr lvl="1"/>
            <a:r>
              <a:rPr lang="nb-NO" sz="2800" dirty="0" smtClean="0"/>
              <a:t>Ha presentasjon av kode</a:t>
            </a:r>
            <a:endParaRPr lang="nb-NO" sz="2800" dirty="0" smtClean="0"/>
          </a:p>
          <a:p>
            <a:pPr lvl="1"/>
            <a:r>
              <a:rPr lang="nb-NO" sz="2800" dirty="0" smtClean="0"/>
              <a:t>Ha arbeidsprosess som vurderingskriterium</a:t>
            </a:r>
          </a:p>
          <a:p>
            <a:pPr lvl="1"/>
            <a:r>
              <a:rPr lang="nb-NO" sz="2800" dirty="0" smtClean="0"/>
              <a:t>Gi </a:t>
            </a:r>
            <a:r>
              <a:rPr lang="nb-NO" sz="2800" dirty="0" err="1" smtClean="0"/>
              <a:t>semi</a:t>
            </a:r>
            <a:r>
              <a:rPr lang="nb-NO" sz="2800" dirty="0" smtClean="0"/>
              <a:t>-åpne oppgaver («Bruk denne funksjonen til å lage et spill»)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2600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Treårsplan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 dirty="0" smtClean="0">
                <a:hlinkClick r:id="rId2"/>
              </a:rPr>
              <a:t>Under utarbeiding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63645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">
  <a:themeElements>
    <a:clrScheme name="Retrospek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100</TotalTime>
  <Words>223</Words>
  <Application>Microsoft Office PowerPoint</Application>
  <PresentationFormat>Widescreen</PresentationFormat>
  <Paragraphs>37</Paragraphs>
  <Slides>8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Retrospekt</vt:lpstr>
      <vt:lpstr>Erfaringer fra koding i teknologi i praksis</vt:lpstr>
      <vt:lpstr>Bakgrunn</vt:lpstr>
      <vt:lpstr>Differensiering</vt:lpstr>
      <vt:lpstr>Jenteandel</vt:lpstr>
      <vt:lpstr>Kodetimen</vt:lpstr>
      <vt:lpstr>Vurdering</vt:lpstr>
      <vt:lpstr>Plagiat</vt:lpstr>
      <vt:lpstr>Treårsplan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Erfaringer fra koding i teknologi i praksis</dc:title>
  <dc:creator/>
  <cp:lastModifiedBy>Leif Amund Lie</cp:lastModifiedBy>
  <cp:revision>11</cp:revision>
  <dcterms:created xsi:type="dcterms:W3CDTF">2012-08-10T12:39:23Z</dcterms:created>
  <dcterms:modified xsi:type="dcterms:W3CDTF">2016-06-08T08:17:01Z</dcterms:modified>
</cp:coreProperties>
</file>