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9" r:id="rId4"/>
    <p:sldId id="264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8276" autoAdjust="0"/>
  </p:normalViewPr>
  <p:slideViewPr>
    <p:cSldViewPr>
      <p:cViewPr varScale="1">
        <p:scale>
          <a:sx n="88" d="100"/>
          <a:sy n="88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8DB5-A53F-4F4F-AD45-DD5B48F44A31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5041B-5466-41B7-9A19-45203E727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7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0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2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2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2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3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nb-NO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5041B-5466-41B7-9A19-45203E7274A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8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C725-4437-41E8-B0FB-18F36813055E}" type="datetimeFigureOut">
              <a:rPr lang="en-GB" smtClean="0"/>
              <a:pPr/>
              <a:t>08/06/2016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2818A-3184-4964-9D8E-AAF924E02B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aringslopdrammen.no/blog/" TargetMode="External"/><Relationship Id="rId5" Type="http://schemas.openxmlformats.org/officeDocument/2006/relationships/hyperlink" Target="http://kidsakoder.no/2015/10/29/koding-i-skolen-fremtidens-skole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102043834/" TargetMode="External"/><Relationship Id="rId4" Type="http://schemas.openxmlformats.org/officeDocument/2006/relationships/hyperlink" Target="https://scratch.mit.edu/projects/10078140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932238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../Desktop/presentasjon_gangespill.wlm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04448" cy="1470025"/>
          </a:xfrm>
        </p:spPr>
        <p:txBody>
          <a:bodyPr/>
          <a:lstStyle/>
          <a:p>
            <a:r>
              <a:rPr lang="nb-NO" dirty="0" smtClean="0"/>
              <a:t>Koding i skolen = fremtidens skole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296144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uppe 6"/>
          <p:cNvGrpSpPr/>
          <p:nvPr/>
        </p:nvGrpSpPr>
        <p:grpSpPr>
          <a:xfrm>
            <a:off x="107501" y="4854824"/>
            <a:ext cx="4104458" cy="1670520"/>
            <a:chOff x="6318190" y="5013177"/>
            <a:chExt cx="2602727" cy="792087"/>
          </a:xfrm>
        </p:grpSpPr>
        <p:pic>
          <p:nvPicPr>
            <p:cNvPr id="5" name="Bilde 4" descr="EIpgSD2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8190" y="5013177"/>
              <a:ext cx="792088" cy="792087"/>
            </a:xfrm>
            <a:prstGeom prst="rect">
              <a:avLst/>
            </a:prstGeom>
          </p:spPr>
        </p:pic>
        <p:sp>
          <p:nvSpPr>
            <p:cNvPr id="6" name="TekstSylinder 5"/>
            <p:cNvSpPr txBox="1"/>
            <p:nvPr/>
          </p:nvSpPr>
          <p:spPr>
            <a:xfrm>
              <a:off x="6983028" y="5280266"/>
              <a:ext cx="1937889" cy="18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900" dirty="0" smtClean="0"/>
                <a:t>@larerstighalv</a:t>
              </a:r>
              <a:endParaRPr lang="en-GB" sz="1900" dirty="0"/>
            </a:p>
          </p:txBody>
        </p:sp>
      </p:grpSp>
      <p:pic>
        <p:nvPicPr>
          <p:cNvPr id="12" name="Bilde 11" descr="DSC_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77600"/>
            <a:ext cx="7200800" cy="358436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4427984" y="49457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5"/>
              </a:rPr>
              <a:t>http://kidsakoder.no/2015/10/29/koding-i-skolen-fremtidens-skole</a:t>
            </a:r>
            <a:r>
              <a:rPr lang="nb-NO" dirty="0" smtClean="0">
                <a:hlinkClick r:id="rId5"/>
              </a:rPr>
              <a:t>/</a:t>
            </a:r>
            <a:r>
              <a:rPr lang="nb-NO" dirty="0" smtClean="0"/>
              <a:t> (koding i skolen= </a:t>
            </a:r>
            <a:r>
              <a:rPr lang="nb-NO" dirty="0" smtClean="0"/>
              <a:t>fremtidens </a:t>
            </a:r>
            <a:r>
              <a:rPr lang="nb-NO" dirty="0" smtClean="0"/>
              <a:t>skole). </a:t>
            </a:r>
          </a:p>
          <a:p>
            <a:r>
              <a:rPr lang="nb-NO" dirty="0" smtClean="0">
                <a:solidFill>
                  <a:srgbClr val="FF0000"/>
                </a:solidFill>
                <a:hlinkClick r:id="rId6"/>
              </a:rPr>
              <a:t>http</a:t>
            </a:r>
            <a:r>
              <a:rPr lang="nb-NO" dirty="0">
                <a:solidFill>
                  <a:srgbClr val="FF0000"/>
                </a:solidFill>
                <a:hlinkClick r:id="rId6"/>
              </a:rPr>
              <a:t>://</a:t>
            </a:r>
            <a:r>
              <a:rPr lang="nb-NO" dirty="0" smtClean="0">
                <a:solidFill>
                  <a:srgbClr val="FF0000"/>
                </a:solidFill>
                <a:hlinkClick r:id="rId6"/>
              </a:rPr>
              <a:t>laringslopdrammen.no/blog/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smtClean="0"/>
              <a:t>(hvorfor bør koding være en del av fremtidens skole).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04448" cy="1470025"/>
          </a:xfrm>
        </p:spPr>
        <p:txBody>
          <a:bodyPr/>
          <a:lstStyle/>
          <a:p>
            <a:r>
              <a:rPr lang="nb-NO" dirty="0" smtClean="0"/>
              <a:t>Koding i skolen = fremtidens skole</a:t>
            </a:r>
            <a:endParaRPr lang="en-GB" dirty="0"/>
          </a:p>
        </p:txBody>
      </p:sp>
      <p:pic>
        <p:nvPicPr>
          <p:cNvPr id="1026" name="Picture 2" descr="https://cdn.scratch.mit.edu/static/site/users/avatars/535/97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7" y="2885066"/>
            <a:ext cx="3168352" cy="206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is-blog.ucsc.edu/wp-content/uploads/2009/07/kod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27404"/>
            <a:ext cx="1485974" cy="17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wteach.com/assets/HOC/HOUR-OF-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68556"/>
            <a:ext cx="2894558" cy="14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Autofit/>
          </a:bodyPr>
          <a:lstStyle/>
          <a:p>
            <a:r>
              <a:rPr lang="nb-NO" sz="3200" dirty="0"/>
              <a:t>K</a:t>
            </a:r>
            <a:r>
              <a:rPr lang="nb-NO" sz="3200" dirty="0" smtClean="0"/>
              <a:t>oding i skolen = </a:t>
            </a:r>
            <a:r>
              <a:rPr lang="nb-NO" sz="3200" dirty="0"/>
              <a:t>fremtidens skole → </a:t>
            </a:r>
            <a:r>
              <a:rPr lang="nb-NO" sz="3200" dirty="0" smtClean="0"/>
              <a:t>Ludvigsen - utvalget</a:t>
            </a:r>
            <a:endParaRPr lang="en-GB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482453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Kompetanse i å utforske og skape</a:t>
            </a:r>
          </a:p>
          <a:p>
            <a:r>
              <a:rPr lang="nb-NO" sz="2400" dirty="0" smtClean="0"/>
              <a:t>Kompetanse i å lære</a:t>
            </a:r>
          </a:p>
          <a:p>
            <a:r>
              <a:rPr lang="nb-NO" sz="2400" dirty="0"/>
              <a:t>Kompetanse i å kommunisere, samhandle og </a:t>
            </a:r>
            <a:r>
              <a:rPr lang="nb-NO" sz="2400" dirty="0" smtClean="0"/>
              <a:t>delta</a:t>
            </a:r>
          </a:p>
          <a:p>
            <a:r>
              <a:rPr lang="nb-NO" sz="2400" dirty="0" smtClean="0"/>
              <a:t>Fagspesifikk kompetanse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Bilde 6" descr="DSC_0054.JPG"/>
          <p:cNvPicPr>
            <a:picLocks noChangeAspect="1"/>
          </p:cNvPicPr>
          <p:nvPr/>
        </p:nvPicPr>
        <p:blipFill>
          <a:blip r:embed="rId3" cstate="print"/>
          <a:srcRect l="-2703" t="7460"/>
          <a:stretch>
            <a:fillRect/>
          </a:stretch>
        </p:blipFill>
        <p:spPr>
          <a:xfrm>
            <a:off x="6084168" y="3356213"/>
            <a:ext cx="2808312" cy="3351040"/>
          </a:xfrm>
          <a:prstGeom prst="round1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1143000"/>
          </a:xfrm>
        </p:spPr>
        <p:txBody>
          <a:bodyPr>
            <a:noAutofit/>
          </a:bodyPr>
          <a:lstStyle/>
          <a:p>
            <a:r>
              <a:rPr lang="nb-NO" sz="3200" dirty="0"/>
              <a:t>K</a:t>
            </a:r>
            <a:r>
              <a:rPr lang="nb-NO" sz="3200" dirty="0" smtClean="0"/>
              <a:t>oding i skolen = fremtidens skole </a:t>
            </a:r>
            <a:r>
              <a:rPr lang="nb-NO" sz="3200" dirty="0"/>
              <a:t>→ </a:t>
            </a:r>
            <a:r>
              <a:rPr lang="nb-NO" sz="3200" dirty="0" smtClean="0"/>
              <a:t>kompetanse i utforske og skape</a:t>
            </a:r>
            <a:endParaRPr lang="en-GB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9490" y="1196752"/>
            <a:ext cx="8229600" cy="4209331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Bilde 7" descr="DSC_0118.JPG"/>
          <p:cNvPicPr>
            <a:picLocks noChangeAspect="1"/>
          </p:cNvPicPr>
          <p:nvPr/>
        </p:nvPicPr>
        <p:blipFill>
          <a:blip r:embed="rId3" cstate="print"/>
          <a:srcRect r="12676" b="-756"/>
          <a:stretch>
            <a:fillRect/>
          </a:stretch>
        </p:blipFill>
        <p:spPr>
          <a:xfrm>
            <a:off x="1081902" y="3861048"/>
            <a:ext cx="6984776" cy="2736304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494349" y="1196752"/>
            <a:ext cx="843528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Ludvigsen-utvalget: </a:t>
            </a:r>
          </a:p>
          <a:p>
            <a:pPr lvl="1"/>
            <a:r>
              <a:rPr lang="nb-NO" sz="2000" dirty="0" smtClean="0"/>
              <a:t>Kritisk tenking og problemløsning</a:t>
            </a:r>
          </a:p>
          <a:p>
            <a:pPr lvl="1"/>
            <a:r>
              <a:rPr lang="nb-NO" sz="2000" dirty="0" smtClean="0"/>
              <a:t>Kreativitet og innovasjon  </a:t>
            </a:r>
          </a:p>
          <a:p>
            <a:r>
              <a:rPr lang="nb-NO" sz="2400" dirty="0" smtClean="0"/>
              <a:t>Eksempel hentet fra undervisningen</a:t>
            </a:r>
            <a:endParaRPr lang="nb-NO" sz="1600" dirty="0" smtClean="0"/>
          </a:p>
          <a:p>
            <a:pPr lvl="1"/>
            <a:r>
              <a:rPr lang="nb-NO" sz="1600" dirty="0" err="1" smtClean="0"/>
              <a:t>Gangespillet</a:t>
            </a:r>
            <a:r>
              <a:rPr lang="nb-NO" sz="1600" dirty="0" smtClean="0"/>
              <a:t> – </a:t>
            </a:r>
            <a:r>
              <a:rPr lang="nb-NO" sz="1600" dirty="0" smtClean="0">
                <a:hlinkClick r:id="rId4"/>
              </a:rPr>
              <a:t>Fatma (kidsakoder veiledning).</a:t>
            </a:r>
            <a:endParaRPr lang="nb-NO" sz="1600" dirty="0" smtClean="0"/>
          </a:p>
          <a:p>
            <a:pPr lvl="1"/>
            <a:r>
              <a:rPr lang="nb-NO" sz="1600" dirty="0" err="1" smtClean="0"/>
              <a:t>Gangespillet</a:t>
            </a:r>
            <a:r>
              <a:rPr lang="nb-NO" sz="1600" dirty="0" smtClean="0"/>
              <a:t> – </a:t>
            </a:r>
            <a:r>
              <a:rPr lang="nb-NO" sz="1600" dirty="0" smtClean="0">
                <a:hlinkClick r:id="rId5"/>
              </a:rPr>
              <a:t>Christian (kidsakoder veiledning med egen tilpasning). </a:t>
            </a:r>
            <a:endParaRPr lang="nb-NO" sz="1600" dirty="0" smtClean="0"/>
          </a:p>
          <a:p>
            <a:pPr lvl="1"/>
            <a:endParaRPr lang="nb-NO" sz="1600" dirty="0" smtClean="0"/>
          </a:p>
          <a:p>
            <a:pPr lvl="1"/>
            <a:endParaRPr lang="en-GB" sz="2000" dirty="0" smtClean="0"/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00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 txBox="1">
            <a:spLocks/>
          </p:cNvSpPr>
          <p:nvPr/>
        </p:nvSpPr>
        <p:spPr>
          <a:xfrm>
            <a:off x="395536" y="260648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/>
              <a:t>Koding i skolen </a:t>
            </a:r>
            <a:r>
              <a:rPr lang="nb-NO" sz="3200" dirty="0"/>
              <a:t>= fremtidens skole → </a:t>
            </a:r>
            <a:r>
              <a:rPr lang="nb-NO" sz="3200" dirty="0" smtClean="0"/>
              <a:t>kompetanse i å lære</a:t>
            </a:r>
            <a:endParaRPr lang="en-GB" sz="3200" dirty="0"/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>
          <a:xfrm>
            <a:off x="494349" y="1196752"/>
            <a:ext cx="843528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 smtClean="0"/>
              <a:t>Ludvigsen-utvalget</a:t>
            </a:r>
          </a:p>
          <a:p>
            <a:pPr lvl="1"/>
            <a:r>
              <a:rPr lang="nb-NO" sz="2000" dirty="0" smtClean="0"/>
              <a:t>Dybdelæring</a:t>
            </a:r>
          </a:p>
          <a:p>
            <a:pPr lvl="1"/>
            <a:r>
              <a:rPr lang="nb-NO" sz="2000" dirty="0" smtClean="0"/>
              <a:t>Begrepslæring</a:t>
            </a:r>
          </a:p>
          <a:p>
            <a:r>
              <a:rPr lang="nb-NO" sz="2400" dirty="0" smtClean="0"/>
              <a:t>Eksempel </a:t>
            </a:r>
          </a:p>
          <a:p>
            <a:pPr lvl="1"/>
            <a:r>
              <a:rPr lang="nb-NO" sz="2000" dirty="0" smtClean="0">
                <a:hlinkClick r:id="rId3"/>
              </a:rPr>
              <a:t>Straffespark konkurranse </a:t>
            </a:r>
            <a:endParaRPr lang="nb-NO" sz="2000" dirty="0" smtClean="0"/>
          </a:p>
          <a:p>
            <a:pPr lvl="1"/>
            <a:endParaRPr lang="nb-NO" sz="1600" dirty="0" smtClean="0"/>
          </a:p>
          <a:p>
            <a:pPr lvl="1"/>
            <a:endParaRPr lang="en-GB" sz="2000" dirty="0" smtClean="0"/>
          </a:p>
          <a:p>
            <a:pPr marL="0" indent="0">
              <a:buFont typeface="Arial" pitchFamily="34" charset="0"/>
              <a:buNone/>
            </a:pPr>
            <a:endParaRPr lang="en-GB" sz="2400" dirty="0" smtClean="0"/>
          </a:p>
          <a:p>
            <a:pPr marL="0" indent="0">
              <a:buFont typeface="Arial" pitchFamily="34" charset="0"/>
              <a:buNone/>
            </a:pPr>
            <a:endParaRPr lang="en-GB" sz="2400" dirty="0"/>
          </a:p>
        </p:txBody>
      </p:sp>
      <p:pic>
        <p:nvPicPr>
          <p:cNvPr id="12" name="Bilde 11" descr="DSC_0063.JPG"/>
          <p:cNvPicPr>
            <a:picLocks noChangeAspect="1"/>
          </p:cNvPicPr>
          <p:nvPr/>
        </p:nvPicPr>
        <p:blipFill>
          <a:blip r:embed="rId4" cstate="print"/>
          <a:srcRect t="9450" r="1068" b="6951"/>
          <a:stretch>
            <a:fillRect/>
          </a:stretch>
        </p:blipFill>
        <p:spPr>
          <a:xfrm>
            <a:off x="5004048" y="1484784"/>
            <a:ext cx="3937015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13387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pPr lvl="1"/>
            <a:r>
              <a:rPr lang="nb-NO" sz="2000" dirty="0" smtClean="0"/>
              <a:t>Planlegging</a:t>
            </a:r>
          </a:p>
          <a:p>
            <a:pPr lvl="1"/>
            <a:r>
              <a:rPr lang="nb-NO" sz="2000" dirty="0" smtClean="0"/>
              <a:t>Gjennomføring</a:t>
            </a:r>
          </a:p>
          <a:p>
            <a:pPr lvl="1"/>
            <a:r>
              <a:rPr lang="nb-NO" sz="2000" dirty="0" smtClean="0"/>
              <a:t>Evaluering og tilbakemelding</a:t>
            </a:r>
          </a:p>
          <a:p>
            <a:r>
              <a:rPr lang="nb-NO" sz="2400" dirty="0"/>
              <a:t>Eksempel </a:t>
            </a:r>
          </a:p>
          <a:p>
            <a:pPr lvl="1"/>
            <a:r>
              <a:rPr lang="nb-NO" sz="2000" dirty="0" smtClean="0">
                <a:hlinkClick r:id="rId3" action="ppaction://hlinkfile"/>
              </a:rPr>
              <a:t>Gjennomgang av </a:t>
            </a:r>
            <a:r>
              <a:rPr lang="nb-NO" sz="2000" dirty="0" err="1" smtClean="0">
                <a:hlinkClick r:id="rId3" action="ppaction://hlinkfile"/>
              </a:rPr>
              <a:t>gangespillet</a:t>
            </a:r>
            <a:r>
              <a:rPr lang="nb-NO" sz="2000" dirty="0" smtClean="0">
                <a:hlinkClick r:id="rId3" action="ppaction://hlinkfile"/>
              </a:rPr>
              <a:t> </a:t>
            </a:r>
            <a:endParaRPr lang="nb-NO" sz="2000" dirty="0"/>
          </a:p>
          <a:p>
            <a:pPr lvl="1"/>
            <a:endParaRPr lang="nb-NO" sz="20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8" name="Bilde 7" descr="DSC_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9144000" cy="2780928"/>
          </a:xfrm>
          <a:prstGeom prst="rect">
            <a:avLst/>
          </a:prstGeo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0" y="2606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/>
              <a:t>Koding i </a:t>
            </a:r>
            <a:r>
              <a:rPr lang="nb-NO" sz="3200" dirty="0"/>
              <a:t>skolen = fremtidens skole → </a:t>
            </a:r>
            <a:endParaRPr lang="nb-NO" sz="3200" dirty="0" smtClean="0"/>
          </a:p>
          <a:p>
            <a:r>
              <a:rPr lang="nb-NO" sz="3200" dirty="0" smtClean="0"/>
              <a:t>Kompetanse </a:t>
            </a:r>
            <a:r>
              <a:rPr lang="nb-NO" sz="3200" dirty="0"/>
              <a:t>i å </a:t>
            </a:r>
            <a:r>
              <a:rPr lang="nb-NO" sz="3200" dirty="0" smtClean="0"/>
              <a:t>kommunisere</a:t>
            </a:r>
            <a:r>
              <a:rPr lang="nb-NO" sz="3200" dirty="0"/>
              <a:t> </a:t>
            </a:r>
            <a:r>
              <a:rPr lang="nb-NO" sz="3200" dirty="0" smtClean="0"/>
              <a:t>og samhandle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 txBox="1">
            <a:spLocks/>
          </p:cNvSpPr>
          <p:nvPr/>
        </p:nvSpPr>
        <p:spPr>
          <a:xfrm>
            <a:off x="323528" y="131777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/>
              <a:t>Koding i skolen </a:t>
            </a:r>
            <a:r>
              <a:rPr lang="nb-NO" sz="3200" dirty="0"/>
              <a:t>= fremtidens skole → </a:t>
            </a:r>
            <a:r>
              <a:rPr lang="nb-NO" sz="3200" dirty="0" smtClean="0"/>
              <a:t>Noen generelle tanker </a:t>
            </a:r>
            <a:endParaRPr lang="en-GB" sz="3200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395536" y="1124745"/>
            <a:ext cx="8496944" cy="3600400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pPr lvl="1"/>
            <a:r>
              <a:rPr lang="nb-NO" sz="2000" dirty="0" smtClean="0"/>
              <a:t>Kodeøkter i skolen (</a:t>
            </a:r>
            <a:r>
              <a:rPr lang="nb-NO" sz="1400" dirty="0" smtClean="0"/>
              <a:t>Individuelt/samarbeid/fadderkoding/hjem-skole/veiledning av undervisningspersonell) . </a:t>
            </a:r>
            <a:endParaRPr lang="nb-NO" sz="2000" dirty="0" smtClean="0"/>
          </a:p>
          <a:p>
            <a:pPr lvl="1"/>
            <a:r>
              <a:rPr lang="nb-NO" sz="2000" dirty="0" smtClean="0"/>
              <a:t>Forbrukere </a:t>
            </a:r>
            <a:r>
              <a:rPr lang="nb-NO" sz="2000" dirty="0"/>
              <a:t>til </a:t>
            </a:r>
            <a:r>
              <a:rPr lang="nb-NO" sz="2000" dirty="0" smtClean="0"/>
              <a:t>produsenter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9"/>
          <a:stretch/>
        </p:blipFill>
        <p:spPr>
          <a:xfrm>
            <a:off x="179512" y="3140968"/>
            <a:ext cx="4248472" cy="3559324"/>
          </a:xfrm>
          <a:prstGeom prst="rect">
            <a:avLst/>
          </a:prstGeom>
        </p:spPr>
      </p:pic>
      <p:pic>
        <p:nvPicPr>
          <p:cNvPr id="1026" name="Picture 2" descr="https://pbs.twimg.com/media/CUe3uy4XIAAolM9.pn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t="7522" b="17853"/>
          <a:stretch/>
        </p:blipFill>
        <p:spPr bwMode="auto">
          <a:xfrm>
            <a:off x="4427984" y="2862327"/>
            <a:ext cx="4644008" cy="39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181</Words>
  <Application>Microsoft Office PowerPoint</Application>
  <PresentationFormat>Skjermfremvisning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Koding i skolen = fremtidens skole</vt:lpstr>
      <vt:lpstr>Koding i skolen = fremtidens skole</vt:lpstr>
      <vt:lpstr>Koding i skolen = fremtidens skole → Ludvigsen - utvalget</vt:lpstr>
      <vt:lpstr>Koding i skolen = fremtidens skole → kompetanse i utforske og skape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Koding i skolen = fremtidens skole</dc:title>
  <dc:creator>Stig Halvorsen</dc:creator>
  <cp:lastModifiedBy>Stig Halvorsen</cp:lastModifiedBy>
  <cp:revision>77</cp:revision>
  <dcterms:created xsi:type="dcterms:W3CDTF">2015-11-15T08:22:38Z</dcterms:created>
  <dcterms:modified xsi:type="dcterms:W3CDTF">2016-06-09T07:54:44Z</dcterms:modified>
</cp:coreProperties>
</file>