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mov" ContentType="video/unknown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270" r:id="rId2"/>
    <p:sldId id="305" r:id="rId3"/>
    <p:sldId id="292" r:id="rId4"/>
    <p:sldId id="302" r:id="rId5"/>
    <p:sldId id="303" r:id="rId6"/>
    <p:sldId id="291" r:id="rId7"/>
    <p:sldId id="293" r:id="rId8"/>
    <p:sldId id="296" r:id="rId9"/>
  </p:sldIdLst>
  <p:sldSz cx="9144000" cy="6858000" type="screen4x3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80" autoAdjust="0"/>
    <p:restoredTop sz="68454" autoAdjust="0"/>
  </p:normalViewPr>
  <p:slideViewPr>
    <p:cSldViewPr snapToGrid="0" snapToObjects="1">
      <p:cViewPr varScale="1">
        <p:scale>
          <a:sx n="59" d="100"/>
          <a:sy n="59" d="100"/>
        </p:scale>
        <p:origin x="-213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BBAC4E-2DFC-FC41-8F4B-02DAC09CE1A1}" type="doc">
      <dgm:prSet loTypeId="urn:microsoft.com/office/officeart/2005/8/layout/matrix1" loCatId="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964BD03-A8ED-4F47-97A7-4842D0B6697D}">
      <dgm:prSet phldrT="[Text]"/>
      <dgm:spPr/>
      <dgm:t>
        <a:bodyPr/>
        <a:lstStyle/>
        <a:p>
          <a:r>
            <a:rPr lang="en-US" dirty="0" err="1" smtClean="0"/>
            <a:t>Kompetanse</a:t>
          </a:r>
          <a:r>
            <a:rPr lang="en-US" dirty="0" smtClean="0"/>
            <a:t> </a:t>
          </a:r>
          <a:r>
            <a:rPr lang="en-US" dirty="0" err="1" smtClean="0"/>
            <a:t>og</a:t>
          </a:r>
          <a:r>
            <a:rPr lang="en-US" dirty="0" smtClean="0"/>
            <a:t> </a:t>
          </a:r>
          <a:r>
            <a:rPr lang="en-US" dirty="0" err="1" smtClean="0"/>
            <a:t>utstyr</a:t>
          </a:r>
          <a:endParaRPr lang="en-US" dirty="0"/>
        </a:p>
      </dgm:t>
    </dgm:pt>
    <dgm:pt modelId="{879775D5-1850-3043-B638-DF14EED27A8A}" type="parTrans" cxnId="{6E964E1B-2C85-8347-A550-FCFD8E8A86BF}">
      <dgm:prSet/>
      <dgm:spPr/>
      <dgm:t>
        <a:bodyPr/>
        <a:lstStyle/>
        <a:p>
          <a:endParaRPr lang="en-US"/>
        </a:p>
      </dgm:t>
    </dgm:pt>
    <dgm:pt modelId="{8C1BCD93-9E57-B94A-BB8B-BED07B2E74ED}" type="sibTrans" cxnId="{6E964E1B-2C85-8347-A550-FCFD8E8A86BF}">
      <dgm:prSet/>
      <dgm:spPr/>
      <dgm:t>
        <a:bodyPr/>
        <a:lstStyle/>
        <a:p>
          <a:endParaRPr lang="en-US"/>
        </a:p>
      </dgm:t>
    </dgm:pt>
    <dgm:pt modelId="{6CECC560-6300-7549-BB1E-97C2FBA23768}">
      <dgm:prSet phldrT="[Text]"/>
      <dgm:spPr/>
      <dgm:t>
        <a:bodyPr/>
        <a:lstStyle/>
        <a:p>
          <a:r>
            <a:rPr lang="en-US" dirty="0" err="1" smtClean="0"/>
            <a:t>Fantastiske</a:t>
          </a:r>
          <a:r>
            <a:rPr lang="en-US" dirty="0" smtClean="0"/>
            <a:t> (gratis) </a:t>
          </a:r>
          <a:r>
            <a:rPr lang="en-US" dirty="0" err="1" smtClean="0"/>
            <a:t>ressurser</a:t>
          </a:r>
          <a:r>
            <a:rPr lang="en-US" dirty="0" smtClean="0"/>
            <a:t> </a:t>
          </a:r>
          <a:r>
            <a:rPr lang="en-US" dirty="0" err="1" smtClean="0"/>
            <a:t>på</a:t>
          </a:r>
          <a:r>
            <a:rPr lang="en-US" dirty="0" smtClean="0"/>
            <a:t> </a:t>
          </a:r>
          <a:r>
            <a:rPr lang="en-US" dirty="0" err="1" smtClean="0"/>
            <a:t>nett</a:t>
          </a:r>
          <a:endParaRPr lang="en-US" dirty="0"/>
        </a:p>
      </dgm:t>
    </dgm:pt>
    <dgm:pt modelId="{660E94A7-5803-4C45-BEC5-7427D96E684E}" type="parTrans" cxnId="{95B6B0C1-C10C-9846-B148-7BDEB8F2AEFD}">
      <dgm:prSet/>
      <dgm:spPr/>
      <dgm:t>
        <a:bodyPr/>
        <a:lstStyle/>
        <a:p>
          <a:endParaRPr lang="en-US"/>
        </a:p>
      </dgm:t>
    </dgm:pt>
    <dgm:pt modelId="{75541693-289D-EC4F-B5BA-65C7948D031B}" type="sibTrans" cxnId="{95B6B0C1-C10C-9846-B148-7BDEB8F2AEFD}">
      <dgm:prSet/>
      <dgm:spPr/>
      <dgm:t>
        <a:bodyPr/>
        <a:lstStyle/>
        <a:p>
          <a:endParaRPr lang="en-US"/>
        </a:p>
      </dgm:t>
    </dgm:pt>
    <dgm:pt modelId="{5FEF2306-CE79-DA4F-AD45-63A815EFAD60}">
      <dgm:prSet phldrT="[Text]"/>
      <dgm:spPr/>
      <dgm:t>
        <a:bodyPr/>
        <a:lstStyle/>
        <a:p>
          <a:r>
            <a:rPr lang="en-US" dirty="0" err="1" smtClean="0"/>
            <a:t>Nettverk</a:t>
          </a:r>
          <a:r>
            <a:rPr lang="en-US" dirty="0" smtClean="0"/>
            <a:t> </a:t>
          </a:r>
          <a:r>
            <a:rPr lang="en-US" dirty="0" err="1" smtClean="0"/>
            <a:t>og</a:t>
          </a:r>
          <a:r>
            <a:rPr lang="en-US" dirty="0" smtClean="0"/>
            <a:t> </a:t>
          </a:r>
          <a:r>
            <a:rPr lang="en-US" dirty="0" err="1" smtClean="0"/>
            <a:t>erfaringsdeling</a:t>
          </a:r>
          <a:endParaRPr lang="en-US" dirty="0"/>
        </a:p>
      </dgm:t>
    </dgm:pt>
    <dgm:pt modelId="{CE65C219-5D09-CD47-BF9E-005D66EB1FB4}" type="parTrans" cxnId="{797400F8-7AC6-DF42-A8C9-8A161441AD79}">
      <dgm:prSet/>
      <dgm:spPr/>
      <dgm:t>
        <a:bodyPr/>
        <a:lstStyle/>
        <a:p>
          <a:endParaRPr lang="en-US"/>
        </a:p>
      </dgm:t>
    </dgm:pt>
    <dgm:pt modelId="{72398942-AE35-3249-9FD2-C3372456F3BC}" type="sibTrans" cxnId="{797400F8-7AC6-DF42-A8C9-8A161441AD79}">
      <dgm:prSet/>
      <dgm:spPr/>
      <dgm:t>
        <a:bodyPr/>
        <a:lstStyle/>
        <a:p>
          <a:endParaRPr lang="en-US"/>
        </a:p>
      </dgm:t>
    </dgm:pt>
    <dgm:pt modelId="{87212441-0918-7B4F-816F-DBF6DF311EE9}">
      <dgm:prSet phldrT="[Text]"/>
      <dgm:spPr/>
      <dgm:t>
        <a:bodyPr/>
        <a:lstStyle/>
        <a:p>
          <a:r>
            <a:rPr lang="en-US" dirty="0" smtClean="0"/>
            <a:t>MOOC </a:t>
          </a:r>
          <a:r>
            <a:rPr lang="en-US" dirty="0" err="1" smtClean="0"/>
            <a:t>fra</a:t>
          </a:r>
          <a:r>
            <a:rPr lang="en-US" dirty="0" smtClean="0"/>
            <a:t> IKT-</a:t>
          </a:r>
          <a:r>
            <a:rPr lang="en-US" dirty="0" err="1" smtClean="0"/>
            <a:t>senteret</a:t>
          </a:r>
          <a:endParaRPr lang="en-US" dirty="0"/>
        </a:p>
      </dgm:t>
    </dgm:pt>
    <dgm:pt modelId="{AB066DE5-CE91-6C45-AD86-06575CBF774E}" type="parTrans" cxnId="{4757CA18-51ED-C547-9275-D765A7693CDD}">
      <dgm:prSet/>
      <dgm:spPr/>
      <dgm:t>
        <a:bodyPr/>
        <a:lstStyle/>
        <a:p>
          <a:endParaRPr lang="en-US"/>
        </a:p>
      </dgm:t>
    </dgm:pt>
    <dgm:pt modelId="{644DB436-76EF-8141-A344-10A035478D8E}" type="sibTrans" cxnId="{4757CA18-51ED-C547-9275-D765A7693CDD}">
      <dgm:prSet/>
      <dgm:spPr/>
      <dgm:t>
        <a:bodyPr/>
        <a:lstStyle/>
        <a:p>
          <a:endParaRPr lang="en-US"/>
        </a:p>
      </dgm:t>
    </dgm:pt>
    <dgm:pt modelId="{0A6749B6-111A-4641-9B17-2389F1B2A5A4}">
      <dgm:prSet phldrT="[Text]"/>
      <dgm:spPr/>
      <dgm:t>
        <a:bodyPr/>
        <a:lstStyle/>
        <a:p>
          <a:r>
            <a:rPr lang="en-US" dirty="0" err="1" smtClean="0"/>
            <a:t>Læreplan</a:t>
          </a:r>
          <a:r>
            <a:rPr lang="en-US" dirty="0" smtClean="0"/>
            <a:t> </a:t>
          </a:r>
          <a:r>
            <a:rPr lang="en-US" dirty="0" err="1" smtClean="0"/>
            <a:t>og</a:t>
          </a:r>
          <a:r>
            <a:rPr lang="en-US" dirty="0" smtClean="0"/>
            <a:t> </a:t>
          </a:r>
          <a:r>
            <a:rPr lang="en-US" dirty="0" err="1" smtClean="0"/>
            <a:t>veiledning</a:t>
          </a:r>
          <a:endParaRPr lang="en-US" dirty="0"/>
        </a:p>
      </dgm:t>
    </dgm:pt>
    <dgm:pt modelId="{10701E69-B497-F340-8941-4C10CF97148C}" type="parTrans" cxnId="{0B3901E4-011A-BB40-9C55-85BA6BE4ECC3}">
      <dgm:prSet/>
      <dgm:spPr/>
      <dgm:t>
        <a:bodyPr/>
        <a:lstStyle/>
        <a:p>
          <a:endParaRPr lang="en-US"/>
        </a:p>
      </dgm:t>
    </dgm:pt>
    <dgm:pt modelId="{DEB64DD7-BEFF-1044-BF7A-43A2ADA73927}" type="sibTrans" cxnId="{0B3901E4-011A-BB40-9C55-85BA6BE4ECC3}">
      <dgm:prSet/>
      <dgm:spPr/>
      <dgm:t>
        <a:bodyPr/>
        <a:lstStyle/>
        <a:p>
          <a:endParaRPr lang="en-US"/>
        </a:p>
      </dgm:t>
    </dgm:pt>
    <dgm:pt modelId="{99DEB61B-D554-2547-8CF5-1A1088E06E2F}" type="pres">
      <dgm:prSet presAssocID="{54BBAC4E-2DFC-FC41-8F4B-02DAC09CE1A1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54E12C-0C57-4F4A-B9AC-679885AF830C}" type="pres">
      <dgm:prSet presAssocID="{54BBAC4E-2DFC-FC41-8F4B-02DAC09CE1A1}" presName="matrix" presStyleCnt="0"/>
      <dgm:spPr/>
    </dgm:pt>
    <dgm:pt modelId="{3C3EC677-9242-0548-BF17-E06095F95291}" type="pres">
      <dgm:prSet presAssocID="{54BBAC4E-2DFC-FC41-8F4B-02DAC09CE1A1}" presName="tile1" presStyleLbl="node1" presStyleIdx="0" presStyleCnt="4"/>
      <dgm:spPr/>
      <dgm:t>
        <a:bodyPr/>
        <a:lstStyle/>
        <a:p>
          <a:endParaRPr lang="en-US"/>
        </a:p>
      </dgm:t>
    </dgm:pt>
    <dgm:pt modelId="{B41F9A42-91C5-AA45-8673-CBAB5B152335}" type="pres">
      <dgm:prSet presAssocID="{54BBAC4E-2DFC-FC41-8F4B-02DAC09CE1A1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F13E91-17AA-BA43-9B70-9491A9C1AFA5}" type="pres">
      <dgm:prSet presAssocID="{54BBAC4E-2DFC-FC41-8F4B-02DAC09CE1A1}" presName="tile2" presStyleLbl="node1" presStyleIdx="1" presStyleCnt="4"/>
      <dgm:spPr/>
      <dgm:t>
        <a:bodyPr/>
        <a:lstStyle/>
        <a:p>
          <a:endParaRPr lang="en-US"/>
        </a:p>
      </dgm:t>
    </dgm:pt>
    <dgm:pt modelId="{0AB54138-0588-3445-AF05-C520B0BC617B}" type="pres">
      <dgm:prSet presAssocID="{54BBAC4E-2DFC-FC41-8F4B-02DAC09CE1A1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516C17-27F2-0743-A011-5C436A38FDB4}" type="pres">
      <dgm:prSet presAssocID="{54BBAC4E-2DFC-FC41-8F4B-02DAC09CE1A1}" presName="tile3" presStyleLbl="node1" presStyleIdx="2" presStyleCnt="4"/>
      <dgm:spPr/>
      <dgm:t>
        <a:bodyPr/>
        <a:lstStyle/>
        <a:p>
          <a:endParaRPr lang="en-US"/>
        </a:p>
      </dgm:t>
    </dgm:pt>
    <dgm:pt modelId="{BFAA1718-D8F8-9749-A8D7-23C50F42580E}" type="pres">
      <dgm:prSet presAssocID="{54BBAC4E-2DFC-FC41-8F4B-02DAC09CE1A1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E72D2F-F09F-7F40-8ACC-8271D2D85106}" type="pres">
      <dgm:prSet presAssocID="{54BBAC4E-2DFC-FC41-8F4B-02DAC09CE1A1}" presName="tile4" presStyleLbl="node1" presStyleIdx="3" presStyleCnt="4"/>
      <dgm:spPr/>
      <dgm:t>
        <a:bodyPr/>
        <a:lstStyle/>
        <a:p>
          <a:endParaRPr lang="en-US"/>
        </a:p>
      </dgm:t>
    </dgm:pt>
    <dgm:pt modelId="{F8E717CE-4C56-CB47-B177-FAB6109548FC}" type="pres">
      <dgm:prSet presAssocID="{54BBAC4E-2DFC-FC41-8F4B-02DAC09CE1A1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DBD342-D09F-F847-ABCF-5A04292372CE}" type="pres">
      <dgm:prSet presAssocID="{54BBAC4E-2DFC-FC41-8F4B-02DAC09CE1A1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797400F8-7AC6-DF42-A8C9-8A161441AD79}" srcId="{9964BD03-A8ED-4F47-97A7-4842D0B6697D}" destId="{5FEF2306-CE79-DA4F-AD45-63A815EFAD60}" srcOrd="1" destOrd="0" parTransId="{CE65C219-5D09-CD47-BF9E-005D66EB1FB4}" sibTransId="{72398942-AE35-3249-9FD2-C3372456F3BC}"/>
    <dgm:cxn modelId="{4757CA18-51ED-C547-9275-D765A7693CDD}" srcId="{9964BD03-A8ED-4F47-97A7-4842D0B6697D}" destId="{87212441-0918-7B4F-816F-DBF6DF311EE9}" srcOrd="2" destOrd="0" parTransId="{AB066DE5-CE91-6C45-AD86-06575CBF774E}" sibTransId="{644DB436-76EF-8141-A344-10A035478D8E}"/>
    <dgm:cxn modelId="{AE02D12C-D906-7641-817D-2F86B54079B8}" type="presOf" srcId="{0A6749B6-111A-4641-9B17-2389F1B2A5A4}" destId="{F8E717CE-4C56-CB47-B177-FAB6109548FC}" srcOrd="1" destOrd="0" presId="urn:microsoft.com/office/officeart/2005/8/layout/matrix1"/>
    <dgm:cxn modelId="{DC24630E-4EAE-4449-B799-5A76D67D325E}" type="presOf" srcId="{87212441-0918-7B4F-816F-DBF6DF311EE9}" destId="{E7516C17-27F2-0743-A011-5C436A38FDB4}" srcOrd="0" destOrd="0" presId="urn:microsoft.com/office/officeart/2005/8/layout/matrix1"/>
    <dgm:cxn modelId="{981043AF-8197-BD45-91C6-5B46614AE4F2}" type="presOf" srcId="{5FEF2306-CE79-DA4F-AD45-63A815EFAD60}" destId="{68F13E91-17AA-BA43-9B70-9491A9C1AFA5}" srcOrd="0" destOrd="0" presId="urn:microsoft.com/office/officeart/2005/8/layout/matrix1"/>
    <dgm:cxn modelId="{6BFEC2F2-ACAF-5D4C-B6A3-23415053CA78}" type="presOf" srcId="{9964BD03-A8ED-4F47-97A7-4842D0B6697D}" destId="{BADBD342-D09F-F847-ABCF-5A04292372CE}" srcOrd="0" destOrd="0" presId="urn:microsoft.com/office/officeart/2005/8/layout/matrix1"/>
    <dgm:cxn modelId="{2B13BA36-61B7-4A43-94A1-F3A47CD193B0}" type="presOf" srcId="{5FEF2306-CE79-DA4F-AD45-63A815EFAD60}" destId="{0AB54138-0588-3445-AF05-C520B0BC617B}" srcOrd="1" destOrd="0" presId="urn:microsoft.com/office/officeart/2005/8/layout/matrix1"/>
    <dgm:cxn modelId="{BD4D6860-B9A2-1F40-B4B6-E4CCFA5E1C80}" type="presOf" srcId="{0A6749B6-111A-4641-9B17-2389F1B2A5A4}" destId="{ACE72D2F-F09F-7F40-8ACC-8271D2D85106}" srcOrd="0" destOrd="0" presId="urn:microsoft.com/office/officeart/2005/8/layout/matrix1"/>
    <dgm:cxn modelId="{ECE77F4B-D858-AF46-A547-7BF817CF9AAB}" type="presOf" srcId="{54BBAC4E-2DFC-FC41-8F4B-02DAC09CE1A1}" destId="{99DEB61B-D554-2547-8CF5-1A1088E06E2F}" srcOrd="0" destOrd="0" presId="urn:microsoft.com/office/officeart/2005/8/layout/matrix1"/>
    <dgm:cxn modelId="{EEBE23CA-AF6C-E540-BAAD-A3EEE65F7E6A}" type="presOf" srcId="{6CECC560-6300-7549-BB1E-97C2FBA23768}" destId="{3C3EC677-9242-0548-BF17-E06095F95291}" srcOrd="0" destOrd="0" presId="urn:microsoft.com/office/officeart/2005/8/layout/matrix1"/>
    <dgm:cxn modelId="{6E964E1B-2C85-8347-A550-FCFD8E8A86BF}" srcId="{54BBAC4E-2DFC-FC41-8F4B-02DAC09CE1A1}" destId="{9964BD03-A8ED-4F47-97A7-4842D0B6697D}" srcOrd="0" destOrd="0" parTransId="{879775D5-1850-3043-B638-DF14EED27A8A}" sibTransId="{8C1BCD93-9E57-B94A-BB8B-BED07B2E74ED}"/>
    <dgm:cxn modelId="{0B3901E4-011A-BB40-9C55-85BA6BE4ECC3}" srcId="{9964BD03-A8ED-4F47-97A7-4842D0B6697D}" destId="{0A6749B6-111A-4641-9B17-2389F1B2A5A4}" srcOrd="3" destOrd="0" parTransId="{10701E69-B497-F340-8941-4C10CF97148C}" sibTransId="{DEB64DD7-BEFF-1044-BF7A-43A2ADA73927}"/>
    <dgm:cxn modelId="{95B6B0C1-C10C-9846-B148-7BDEB8F2AEFD}" srcId="{9964BD03-A8ED-4F47-97A7-4842D0B6697D}" destId="{6CECC560-6300-7549-BB1E-97C2FBA23768}" srcOrd="0" destOrd="0" parTransId="{660E94A7-5803-4C45-BEC5-7427D96E684E}" sibTransId="{75541693-289D-EC4F-B5BA-65C7948D031B}"/>
    <dgm:cxn modelId="{8FACF4F5-6548-0945-85A3-9B9ACE9FFA20}" type="presOf" srcId="{6CECC560-6300-7549-BB1E-97C2FBA23768}" destId="{B41F9A42-91C5-AA45-8673-CBAB5B152335}" srcOrd="1" destOrd="0" presId="urn:microsoft.com/office/officeart/2005/8/layout/matrix1"/>
    <dgm:cxn modelId="{70619CA8-0403-B14E-AA57-F87B4CFA9F56}" type="presOf" srcId="{87212441-0918-7B4F-816F-DBF6DF311EE9}" destId="{BFAA1718-D8F8-9749-A8D7-23C50F42580E}" srcOrd="1" destOrd="0" presId="urn:microsoft.com/office/officeart/2005/8/layout/matrix1"/>
    <dgm:cxn modelId="{CAC9F0E2-DD2E-D744-9B9B-D111D2FBB844}" type="presParOf" srcId="{99DEB61B-D554-2547-8CF5-1A1088E06E2F}" destId="{E954E12C-0C57-4F4A-B9AC-679885AF830C}" srcOrd="0" destOrd="0" presId="urn:microsoft.com/office/officeart/2005/8/layout/matrix1"/>
    <dgm:cxn modelId="{F1597D99-4594-0C4E-870F-0D2BA285B32A}" type="presParOf" srcId="{E954E12C-0C57-4F4A-B9AC-679885AF830C}" destId="{3C3EC677-9242-0548-BF17-E06095F95291}" srcOrd="0" destOrd="0" presId="urn:microsoft.com/office/officeart/2005/8/layout/matrix1"/>
    <dgm:cxn modelId="{7B36989C-CE0E-924D-93A0-76AE7D6437C1}" type="presParOf" srcId="{E954E12C-0C57-4F4A-B9AC-679885AF830C}" destId="{B41F9A42-91C5-AA45-8673-CBAB5B152335}" srcOrd="1" destOrd="0" presId="urn:microsoft.com/office/officeart/2005/8/layout/matrix1"/>
    <dgm:cxn modelId="{113F6554-1CA2-5648-A786-467D4F0FE588}" type="presParOf" srcId="{E954E12C-0C57-4F4A-B9AC-679885AF830C}" destId="{68F13E91-17AA-BA43-9B70-9491A9C1AFA5}" srcOrd="2" destOrd="0" presId="urn:microsoft.com/office/officeart/2005/8/layout/matrix1"/>
    <dgm:cxn modelId="{F04131E3-9462-8D4C-8228-DC3487D24DE8}" type="presParOf" srcId="{E954E12C-0C57-4F4A-B9AC-679885AF830C}" destId="{0AB54138-0588-3445-AF05-C520B0BC617B}" srcOrd="3" destOrd="0" presId="urn:microsoft.com/office/officeart/2005/8/layout/matrix1"/>
    <dgm:cxn modelId="{677A296D-615B-C241-B2F4-76F24C6622D2}" type="presParOf" srcId="{E954E12C-0C57-4F4A-B9AC-679885AF830C}" destId="{E7516C17-27F2-0743-A011-5C436A38FDB4}" srcOrd="4" destOrd="0" presId="urn:microsoft.com/office/officeart/2005/8/layout/matrix1"/>
    <dgm:cxn modelId="{3678A615-3E3C-D64A-ACA6-44AE3C7E5505}" type="presParOf" srcId="{E954E12C-0C57-4F4A-B9AC-679885AF830C}" destId="{BFAA1718-D8F8-9749-A8D7-23C50F42580E}" srcOrd="5" destOrd="0" presId="urn:microsoft.com/office/officeart/2005/8/layout/matrix1"/>
    <dgm:cxn modelId="{9C6729F3-7859-DF43-ADFB-0C2142957CBF}" type="presParOf" srcId="{E954E12C-0C57-4F4A-B9AC-679885AF830C}" destId="{ACE72D2F-F09F-7F40-8ACC-8271D2D85106}" srcOrd="6" destOrd="0" presId="urn:microsoft.com/office/officeart/2005/8/layout/matrix1"/>
    <dgm:cxn modelId="{07AED883-D476-2A41-9AFB-A715098BB381}" type="presParOf" srcId="{E954E12C-0C57-4F4A-B9AC-679885AF830C}" destId="{F8E717CE-4C56-CB47-B177-FAB6109548FC}" srcOrd="7" destOrd="0" presId="urn:microsoft.com/office/officeart/2005/8/layout/matrix1"/>
    <dgm:cxn modelId="{9E88F400-04B4-464A-B18C-A123FC717DDD}" type="presParOf" srcId="{99DEB61B-D554-2547-8CF5-1A1088E06E2F}" destId="{BADBD342-D09F-F847-ABCF-5A04292372CE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3EC677-9242-0548-BF17-E06095F95291}">
      <dsp:nvSpPr>
        <dsp:cNvPr id="0" name=""/>
        <dsp:cNvSpPr/>
      </dsp:nvSpPr>
      <dsp:spPr>
        <a:xfrm rot="16200000">
          <a:off x="925909" y="-925909"/>
          <a:ext cx="2262981" cy="4114800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Fantastiske</a:t>
          </a:r>
          <a:r>
            <a:rPr lang="en-US" sz="2800" kern="1200" dirty="0" smtClean="0"/>
            <a:t> (gratis) </a:t>
          </a:r>
          <a:r>
            <a:rPr lang="en-US" sz="2800" kern="1200" dirty="0" err="1" smtClean="0"/>
            <a:t>ressurser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på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nett</a:t>
          </a:r>
          <a:endParaRPr lang="en-US" sz="2800" kern="1200" dirty="0"/>
        </a:p>
      </dsp:txBody>
      <dsp:txXfrm rot="5400000">
        <a:off x="-1" y="1"/>
        <a:ext cx="4114800" cy="1697236"/>
      </dsp:txXfrm>
    </dsp:sp>
    <dsp:sp modelId="{68F13E91-17AA-BA43-9B70-9491A9C1AFA5}">
      <dsp:nvSpPr>
        <dsp:cNvPr id="0" name=""/>
        <dsp:cNvSpPr/>
      </dsp:nvSpPr>
      <dsp:spPr>
        <a:xfrm>
          <a:off x="4114800" y="0"/>
          <a:ext cx="4114800" cy="2262981"/>
        </a:xfrm>
        <a:prstGeom prst="round1Rect">
          <a:avLst/>
        </a:prstGeom>
        <a:solidFill>
          <a:schemeClr val="accent3">
            <a:hueOff val="3750089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Nettverk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og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erfaringsdeling</a:t>
          </a:r>
          <a:endParaRPr lang="en-US" sz="2800" kern="1200" dirty="0"/>
        </a:p>
      </dsp:txBody>
      <dsp:txXfrm>
        <a:off x="4114800" y="0"/>
        <a:ext cx="4114800" cy="1697236"/>
      </dsp:txXfrm>
    </dsp:sp>
    <dsp:sp modelId="{E7516C17-27F2-0743-A011-5C436A38FDB4}">
      <dsp:nvSpPr>
        <dsp:cNvPr id="0" name=""/>
        <dsp:cNvSpPr/>
      </dsp:nvSpPr>
      <dsp:spPr>
        <a:xfrm rot="10800000">
          <a:off x="0" y="2262981"/>
          <a:ext cx="4114800" cy="2262981"/>
        </a:xfrm>
        <a:prstGeom prst="round1Rect">
          <a:avLst/>
        </a:prstGeom>
        <a:solidFill>
          <a:schemeClr val="accent3">
            <a:hueOff val="7500177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MOOC </a:t>
          </a:r>
          <a:r>
            <a:rPr lang="en-US" sz="2800" kern="1200" dirty="0" err="1" smtClean="0"/>
            <a:t>fra</a:t>
          </a:r>
          <a:r>
            <a:rPr lang="en-US" sz="2800" kern="1200" dirty="0" smtClean="0"/>
            <a:t> IKT-</a:t>
          </a:r>
          <a:r>
            <a:rPr lang="en-US" sz="2800" kern="1200" dirty="0" err="1" smtClean="0"/>
            <a:t>senteret</a:t>
          </a:r>
          <a:endParaRPr lang="en-US" sz="2800" kern="1200" dirty="0"/>
        </a:p>
      </dsp:txBody>
      <dsp:txXfrm rot="10800000">
        <a:off x="0" y="2828726"/>
        <a:ext cx="4114800" cy="1697236"/>
      </dsp:txXfrm>
    </dsp:sp>
    <dsp:sp modelId="{ACE72D2F-F09F-7F40-8ACC-8271D2D85106}">
      <dsp:nvSpPr>
        <dsp:cNvPr id="0" name=""/>
        <dsp:cNvSpPr/>
      </dsp:nvSpPr>
      <dsp:spPr>
        <a:xfrm rot="5400000">
          <a:off x="5040709" y="1337072"/>
          <a:ext cx="2262981" cy="4114800"/>
        </a:xfrm>
        <a:prstGeom prst="round1Rect">
          <a:avLst/>
        </a:prstGeom>
        <a:solidFill>
          <a:schemeClr val="accent3">
            <a:hueOff val="11250266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Læreplan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og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veiledning</a:t>
          </a:r>
          <a:endParaRPr lang="en-US" sz="2800" kern="1200" dirty="0"/>
        </a:p>
      </dsp:txBody>
      <dsp:txXfrm rot="-5400000">
        <a:off x="4114799" y="2828726"/>
        <a:ext cx="4114800" cy="1697236"/>
      </dsp:txXfrm>
    </dsp:sp>
    <dsp:sp modelId="{BADBD342-D09F-F847-ABCF-5A04292372CE}">
      <dsp:nvSpPr>
        <dsp:cNvPr id="0" name=""/>
        <dsp:cNvSpPr/>
      </dsp:nvSpPr>
      <dsp:spPr>
        <a:xfrm>
          <a:off x="2880359" y="1697236"/>
          <a:ext cx="2468880" cy="1131490"/>
        </a:xfrm>
        <a:prstGeom prst="roundRect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Kompetanse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og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utstyr</a:t>
          </a:r>
          <a:endParaRPr lang="en-US" sz="2800" kern="1200" dirty="0"/>
        </a:p>
      </dsp:txBody>
      <dsp:txXfrm>
        <a:off x="2935594" y="1752471"/>
        <a:ext cx="2358410" cy="10210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4AB36-141F-6A43-B602-A64FED4B0822}" type="datetimeFigureOut">
              <a:rPr lang="nb-NO" smtClean="0"/>
              <a:t>08/06/16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CBD4F5-CDEC-CD47-ABA3-DE08B6B90AC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0763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BD4F5-CDEC-CD47-ABA3-DE08B6B90AC4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4156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1135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34874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0357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77969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906928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15941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8702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50448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0263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781836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Dra bildet til plassholderen eller klikk ikonet for å legge til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166123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cxnSp>
        <p:nvCxnSpPr>
          <p:cNvPr id="7" name="Rett linje 6"/>
          <p:cNvCxnSpPr/>
          <p:nvPr userDrawn="1"/>
        </p:nvCxnSpPr>
        <p:spPr>
          <a:xfrm flipV="1">
            <a:off x="0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Rett linje 7"/>
          <p:cNvCxnSpPr/>
          <p:nvPr userDrawn="1"/>
        </p:nvCxnSpPr>
        <p:spPr>
          <a:xfrm flipV="1">
            <a:off x="84927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ett linje 8"/>
          <p:cNvCxnSpPr/>
          <p:nvPr userDrawn="1"/>
        </p:nvCxnSpPr>
        <p:spPr>
          <a:xfrm flipV="1">
            <a:off x="254781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Rett linje 9"/>
          <p:cNvCxnSpPr/>
          <p:nvPr userDrawn="1"/>
        </p:nvCxnSpPr>
        <p:spPr>
          <a:xfrm flipV="1">
            <a:off x="424635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Rett linje 10"/>
          <p:cNvCxnSpPr/>
          <p:nvPr userDrawn="1"/>
        </p:nvCxnSpPr>
        <p:spPr>
          <a:xfrm flipV="1">
            <a:off x="594489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Rett linje 11"/>
          <p:cNvCxnSpPr/>
          <p:nvPr userDrawn="1"/>
        </p:nvCxnSpPr>
        <p:spPr>
          <a:xfrm flipV="1">
            <a:off x="764343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Rett linje 12"/>
          <p:cNvCxnSpPr/>
          <p:nvPr userDrawn="1"/>
        </p:nvCxnSpPr>
        <p:spPr>
          <a:xfrm flipV="1">
            <a:off x="934197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Rett linje 13"/>
          <p:cNvCxnSpPr/>
          <p:nvPr userDrawn="1"/>
        </p:nvCxnSpPr>
        <p:spPr>
          <a:xfrm flipV="1">
            <a:off x="1104051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Rett linje 14"/>
          <p:cNvCxnSpPr/>
          <p:nvPr userDrawn="1"/>
        </p:nvCxnSpPr>
        <p:spPr>
          <a:xfrm flipV="1">
            <a:off x="1273905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Rett linje 15"/>
          <p:cNvCxnSpPr/>
          <p:nvPr userDrawn="1"/>
        </p:nvCxnSpPr>
        <p:spPr>
          <a:xfrm flipV="1">
            <a:off x="1443759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Rett linje 16"/>
          <p:cNvCxnSpPr/>
          <p:nvPr userDrawn="1"/>
        </p:nvCxnSpPr>
        <p:spPr>
          <a:xfrm flipV="1">
            <a:off x="1613613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Rett linje 17"/>
          <p:cNvCxnSpPr/>
          <p:nvPr userDrawn="1"/>
        </p:nvCxnSpPr>
        <p:spPr>
          <a:xfrm flipV="1">
            <a:off x="1783467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Rett linje 18"/>
          <p:cNvCxnSpPr/>
          <p:nvPr userDrawn="1"/>
        </p:nvCxnSpPr>
        <p:spPr>
          <a:xfrm flipV="1">
            <a:off x="1953321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Rett linje 19"/>
          <p:cNvCxnSpPr/>
          <p:nvPr userDrawn="1"/>
        </p:nvCxnSpPr>
        <p:spPr>
          <a:xfrm flipV="1">
            <a:off x="2123175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Rett linje 20"/>
          <p:cNvCxnSpPr/>
          <p:nvPr userDrawn="1"/>
        </p:nvCxnSpPr>
        <p:spPr>
          <a:xfrm flipV="1">
            <a:off x="2293029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Rett linje 21"/>
          <p:cNvCxnSpPr/>
          <p:nvPr userDrawn="1"/>
        </p:nvCxnSpPr>
        <p:spPr>
          <a:xfrm flipV="1">
            <a:off x="2462883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Rett linje 22"/>
          <p:cNvCxnSpPr/>
          <p:nvPr userDrawn="1"/>
        </p:nvCxnSpPr>
        <p:spPr>
          <a:xfrm flipV="1">
            <a:off x="2632737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Rett linje 23"/>
          <p:cNvCxnSpPr/>
          <p:nvPr userDrawn="1"/>
        </p:nvCxnSpPr>
        <p:spPr>
          <a:xfrm flipV="1">
            <a:off x="2802591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Rett linje 24"/>
          <p:cNvCxnSpPr/>
          <p:nvPr userDrawn="1"/>
        </p:nvCxnSpPr>
        <p:spPr>
          <a:xfrm flipV="1">
            <a:off x="2972445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Rett linje 25"/>
          <p:cNvCxnSpPr/>
          <p:nvPr userDrawn="1"/>
        </p:nvCxnSpPr>
        <p:spPr>
          <a:xfrm flipV="1">
            <a:off x="3142299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Rett linje 26"/>
          <p:cNvCxnSpPr/>
          <p:nvPr userDrawn="1"/>
        </p:nvCxnSpPr>
        <p:spPr>
          <a:xfrm flipV="1">
            <a:off x="3312153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Rett linje 27"/>
          <p:cNvCxnSpPr/>
          <p:nvPr userDrawn="1"/>
        </p:nvCxnSpPr>
        <p:spPr>
          <a:xfrm flipV="1">
            <a:off x="3482007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Rett linje 28"/>
          <p:cNvCxnSpPr/>
          <p:nvPr userDrawn="1"/>
        </p:nvCxnSpPr>
        <p:spPr>
          <a:xfrm flipV="1">
            <a:off x="3651861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Rett linje 29"/>
          <p:cNvCxnSpPr/>
          <p:nvPr userDrawn="1"/>
        </p:nvCxnSpPr>
        <p:spPr>
          <a:xfrm flipV="1">
            <a:off x="3821715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Rett linje 30"/>
          <p:cNvCxnSpPr/>
          <p:nvPr userDrawn="1"/>
        </p:nvCxnSpPr>
        <p:spPr>
          <a:xfrm flipV="1">
            <a:off x="4076496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Rett linje 31"/>
          <p:cNvCxnSpPr/>
          <p:nvPr userDrawn="1"/>
        </p:nvCxnSpPr>
        <p:spPr>
          <a:xfrm flipV="1">
            <a:off x="4161423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Rett linje 32"/>
          <p:cNvCxnSpPr/>
          <p:nvPr userDrawn="1"/>
        </p:nvCxnSpPr>
        <p:spPr>
          <a:xfrm flipV="1">
            <a:off x="4331277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Rett linje 33"/>
          <p:cNvCxnSpPr/>
          <p:nvPr userDrawn="1"/>
        </p:nvCxnSpPr>
        <p:spPr>
          <a:xfrm flipV="1">
            <a:off x="4501131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Rett linje 34"/>
          <p:cNvCxnSpPr/>
          <p:nvPr userDrawn="1"/>
        </p:nvCxnSpPr>
        <p:spPr>
          <a:xfrm flipV="1">
            <a:off x="4755912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Rett linje 35"/>
          <p:cNvCxnSpPr/>
          <p:nvPr userDrawn="1"/>
        </p:nvCxnSpPr>
        <p:spPr>
          <a:xfrm flipV="1">
            <a:off x="5010693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Rett linje 36"/>
          <p:cNvCxnSpPr/>
          <p:nvPr userDrawn="1"/>
        </p:nvCxnSpPr>
        <p:spPr>
          <a:xfrm flipV="1">
            <a:off x="5265474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Rett linje 37"/>
          <p:cNvCxnSpPr/>
          <p:nvPr userDrawn="1"/>
        </p:nvCxnSpPr>
        <p:spPr>
          <a:xfrm flipV="1">
            <a:off x="5520255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Rett linje 38"/>
          <p:cNvCxnSpPr/>
          <p:nvPr userDrawn="1"/>
        </p:nvCxnSpPr>
        <p:spPr>
          <a:xfrm flipV="1">
            <a:off x="5775036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Rett linje 39"/>
          <p:cNvCxnSpPr/>
          <p:nvPr userDrawn="1"/>
        </p:nvCxnSpPr>
        <p:spPr>
          <a:xfrm flipV="1">
            <a:off x="6029817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Rett linje 40"/>
          <p:cNvCxnSpPr/>
          <p:nvPr userDrawn="1"/>
        </p:nvCxnSpPr>
        <p:spPr>
          <a:xfrm flipV="1">
            <a:off x="6284598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Rett linje 41"/>
          <p:cNvCxnSpPr/>
          <p:nvPr userDrawn="1"/>
        </p:nvCxnSpPr>
        <p:spPr>
          <a:xfrm flipV="1">
            <a:off x="6539379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Rett linje 42"/>
          <p:cNvCxnSpPr/>
          <p:nvPr userDrawn="1"/>
        </p:nvCxnSpPr>
        <p:spPr>
          <a:xfrm flipV="1">
            <a:off x="4670985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Rett linje 43"/>
          <p:cNvCxnSpPr/>
          <p:nvPr userDrawn="1"/>
        </p:nvCxnSpPr>
        <p:spPr>
          <a:xfrm flipV="1">
            <a:off x="4925766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Rett linje 44"/>
          <p:cNvCxnSpPr/>
          <p:nvPr userDrawn="1"/>
        </p:nvCxnSpPr>
        <p:spPr>
          <a:xfrm flipV="1">
            <a:off x="5180547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Rett linje 45"/>
          <p:cNvCxnSpPr/>
          <p:nvPr userDrawn="1"/>
        </p:nvCxnSpPr>
        <p:spPr>
          <a:xfrm flipV="1">
            <a:off x="5435328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Rett linje 46"/>
          <p:cNvCxnSpPr/>
          <p:nvPr userDrawn="1"/>
        </p:nvCxnSpPr>
        <p:spPr>
          <a:xfrm flipV="1">
            <a:off x="5690109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Rett linje 47"/>
          <p:cNvCxnSpPr/>
          <p:nvPr userDrawn="1"/>
        </p:nvCxnSpPr>
        <p:spPr>
          <a:xfrm flipV="1">
            <a:off x="5944890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Rett linje 48"/>
          <p:cNvCxnSpPr/>
          <p:nvPr userDrawn="1"/>
        </p:nvCxnSpPr>
        <p:spPr>
          <a:xfrm flipV="1">
            <a:off x="6199671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Rett linje 49"/>
          <p:cNvCxnSpPr/>
          <p:nvPr userDrawn="1"/>
        </p:nvCxnSpPr>
        <p:spPr>
          <a:xfrm flipV="1">
            <a:off x="6454452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Rett linje 50"/>
          <p:cNvCxnSpPr/>
          <p:nvPr userDrawn="1"/>
        </p:nvCxnSpPr>
        <p:spPr>
          <a:xfrm flipV="1">
            <a:off x="6709233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Rett linje 51"/>
          <p:cNvCxnSpPr/>
          <p:nvPr userDrawn="1"/>
        </p:nvCxnSpPr>
        <p:spPr>
          <a:xfrm flipV="1">
            <a:off x="6879087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Rett linje 52"/>
          <p:cNvCxnSpPr/>
          <p:nvPr userDrawn="1"/>
        </p:nvCxnSpPr>
        <p:spPr>
          <a:xfrm flipV="1">
            <a:off x="6964014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Rett linje 53"/>
          <p:cNvCxnSpPr/>
          <p:nvPr userDrawn="1"/>
        </p:nvCxnSpPr>
        <p:spPr>
          <a:xfrm flipV="1">
            <a:off x="7048941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Rett linje 54"/>
          <p:cNvCxnSpPr/>
          <p:nvPr userDrawn="1"/>
        </p:nvCxnSpPr>
        <p:spPr>
          <a:xfrm flipV="1">
            <a:off x="7133868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Rett linje 55"/>
          <p:cNvCxnSpPr/>
          <p:nvPr userDrawn="1"/>
        </p:nvCxnSpPr>
        <p:spPr>
          <a:xfrm flipV="1">
            <a:off x="7218795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Rett linje 56"/>
          <p:cNvCxnSpPr/>
          <p:nvPr userDrawn="1"/>
        </p:nvCxnSpPr>
        <p:spPr>
          <a:xfrm flipV="1">
            <a:off x="7303722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Rett linje 57"/>
          <p:cNvCxnSpPr/>
          <p:nvPr userDrawn="1"/>
        </p:nvCxnSpPr>
        <p:spPr>
          <a:xfrm flipV="1">
            <a:off x="7388649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Rett linje 58"/>
          <p:cNvCxnSpPr/>
          <p:nvPr userDrawn="1"/>
        </p:nvCxnSpPr>
        <p:spPr>
          <a:xfrm flipV="1">
            <a:off x="7473576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Rett linje 59"/>
          <p:cNvCxnSpPr/>
          <p:nvPr userDrawn="1"/>
        </p:nvCxnSpPr>
        <p:spPr>
          <a:xfrm flipV="1">
            <a:off x="7558503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Rett linje 60"/>
          <p:cNvCxnSpPr/>
          <p:nvPr userDrawn="1"/>
        </p:nvCxnSpPr>
        <p:spPr>
          <a:xfrm flipV="1">
            <a:off x="7643430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Rett linje 61"/>
          <p:cNvCxnSpPr/>
          <p:nvPr userDrawn="1"/>
        </p:nvCxnSpPr>
        <p:spPr>
          <a:xfrm flipV="1">
            <a:off x="7728357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Rett linje 62"/>
          <p:cNvCxnSpPr/>
          <p:nvPr userDrawn="1"/>
        </p:nvCxnSpPr>
        <p:spPr>
          <a:xfrm flipV="1">
            <a:off x="7813284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Rett linje 63"/>
          <p:cNvCxnSpPr/>
          <p:nvPr userDrawn="1"/>
        </p:nvCxnSpPr>
        <p:spPr>
          <a:xfrm flipV="1">
            <a:off x="7898211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Rett linje 64"/>
          <p:cNvCxnSpPr/>
          <p:nvPr userDrawn="1"/>
        </p:nvCxnSpPr>
        <p:spPr>
          <a:xfrm flipV="1">
            <a:off x="7983138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Rett linje 65"/>
          <p:cNvCxnSpPr/>
          <p:nvPr userDrawn="1"/>
        </p:nvCxnSpPr>
        <p:spPr>
          <a:xfrm flipV="1">
            <a:off x="8068065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Rett linje 66"/>
          <p:cNvCxnSpPr/>
          <p:nvPr userDrawn="1"/>
        </p:nvCxnSpPr>
        <p:spPr>
          <a:xfrm flipV="1">
            <a:off x="8152992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Rett linje 67"/>
          <p:cNvCxnSpPr/>
          <p:nvPr userDrawn="1"/>
        </p:nvCxnSpPr>
        <p:spPr>
          <a:xfrm flipV="1">
            <a:off x="8237919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Rett linje 68"/>
          <p:cNvCxnSpPr/>
          <p:nvPr userDrawn="1"/>
        </p:nvCxnSpPr>
        <p:spPr>
          <a:xfrm flipV="1">
            <a:off x="8322846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Rett linje 69"/>
          <p:cNvCxnSpPr/>
          <p:nvPr userDrawn="1"/>
        </p:nvCxnSpPr>
        <p:spPr>
          <a:xfrm flipV="1">
            <a:off x="8407773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Rett linje 70"/>
          <p:cNvCxnSpPr/>
          <p:nvPr userDrawn="1"/>
        </p:nvCxnSpPr>
        <p:spPr>
          <a:xfrm flipV="1">
            <a:off x="8492700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Rett linje 71"/>
          <p:cNvCxnSpPr/>
          <p:nvPr userDrawn="1"/>
        </p:nvCxnSpPr>
        <p:spPr>
          <a:xfrm flipV="1">
            <a:off x="8577627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Rett linje 72"/>
          <p:cNvCxnSpPr/>
          <p:nvPr userDrawn="1"/>
        </p:nvCxnSpPr>
        <p:spPr>
          <a:xfrm flipV="1">
            <a:off x="8662554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Rett linje 73"/>
          <p:cNvCxnSpPr/>
          <p:nvPr userDrawn="1"/>
        </p:nvCxnSpPr>
        <p:spPr>
          <a:xfrm flipV="1">
            <a:off x="8747481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Rett linje 74"/>
          <p:cNvCxnSpPr/>
          <p:nvPr userDrawn="1"/>
        </p:nvCxnSpPr>
        <p:spPr>
          <a:xfrm flipV="1">
            <a:off x="8832408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Rett linje 75"/>
          <p:cNvCxnSpPr/>
          <p:nvPr userDrawn="1"/>
        </p:nvCxnSpPr>
        <p:spPr>
          <a:xfrm flipV="1">
            <a:off x="8917335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Rett linje 76"/>
          <p:cNvCxnSpPr/>
          <p:nvPr userDrawn="1"/>
        </p:nvCxnSpPr>
        <p:spPr>
          <a:xfrm flipV="1">
            <a:off x="9002262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Rett linje 77"/>
          <p:cNvCxnSpPr/>
          <p:nvPr userDrawn="1"/>
        </p:nvCxnSpPr>
        <p:spPr>
          <a:xfrm flipV="1">
            <a:off x="9087199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Rett linje 78"/>
          <p:cNvCxnSpPr/>
          <p:nvPr userDrawn="1"/>
        </p:nvCxnSpPr>
        <p:spPr>
          <a:xfrm flipV="1">
            <a:off x="169854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Rett linje 79"/>
          <p:cNvCxnSpPr/>
          <p:nvPr userDrawn="1"/>
        </p:nvCxnSpPr>
        <p:spPr>
          <a:xfrm flipV="1">
            <a:off x="339708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Rett linje 80"/>
          <p:cNvCxnSpPr/>
          <p:nvPr userDrawn="1"/>
        </p:nvCxnSpPr>
        <p:spPr>
          <a:xfrm flipV="1">
            <a:off x="509562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Rett linje 81"/>
          <p:cNvCxnSpPr/>
          <p:nvPr userDrawn="1"/>
        </p:nvCxnSpPr>
        <p:spPr>
          <a:xfrm flipV="1">
            <a:off x="679416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Rett linje 82"/>
          <p:cNvCxnSpPr/>
          <p:nvPr userDrawn="1"/>
        </p:nvCxnSpPr>
        <p:spPr>
          <a:xfrm flipV="1">
            <a:off x="849270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Rett linje 83"/>
          <p:cNvCxnSpPr/>
          <p:nvPr userDrawn="1"/>
        </p:nvCxnSpPr>
        <p:spPr>
          <a:xfrm flipV="1">
            <a:off x="1019124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Rett linje 84"/>
          <p:cNvCxnSpPr/>
          <p:nvPr userDrawn="1"/>
        </p:nvCxnSpPr>
        <p:spPr>
          <a:xfrm flipV="1">
            <a:off x="1188978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Rett linje 85"/>
          <p:cNvCxnSpPr/>
          <p:nvPr userDrawn="1"/>
        </p:nvCxnSpPr>
        <p:spPr>
          <a:xfrm flipV="1">
            <a:off x="1358832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Rett linje 86"/>
          <p:cNvCxnSpPr/>
          <p:nvPr userDrawn="1"/>
        </p:nvCxnSpPr>
        <p:spPr>
          <a:xfrm flipV="1">
            <a:off x="1528686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Rett linje 87"/>
          <p:cNvCxnSpPr/>
          <p:nvPr userDrawn="1"/>
        </p:nvCxnSpPr>
        <p:spPr>
          <a:xfrm flipV="1">
            <a:off x="1698540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Rett linje 88"/>
          <p:cNvCxnSpPr/>
          <p:nvPr userDrawn="1"/>
        </p:nvCxnSpPr>
        <p:spPr>
          <a:xfrm flipV="1">
            <a:off x="1868394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Rett linje 89"/>
          <p:cNvCxnSpPr/>
          <p:nvPr userDrawn="1"/>
        </p:nvCxnSpPr>
        <p:spPr>
          <a:xfrm flipV="1">
            <a:off x="2038248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Rett linje 90"/>
          <p:cNvCxnSpPr/>
          <p:nvPr userDrawn="1"/>
        </p:nvCxnSpPr>
        <p:spPr>
          <a:xfrm flipV="1">
            <a:off x="2208102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Rett linje 91"/>
          <p:cNvCxnSpPr/>
          <p:nvPr userDrawn="1"/>
        </p:nvCxnSpPr>
        <p:spPr>
          <a:xfrm flipV="1">
            <a:off x="2377956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Rett linje 92"/>
          <p:cNvCxnSpPr/>
          <p:nvPr userDrawn="1"/>
        </p:nvCxnSpPr>
        <p:spPr>
          <a:xfrm flipV="1">
            <a:off x="2547810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Rett linje 93"/>
          <p:cNvCxnSpPr/>
          <p:nvPr userDrawn="1"/>
        </p:nvCxnSpPr>
        <p:spPr>
          <a:xfrm flipV="1">
            <a:off x="2717664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Rett linje 94"/>
          <p:cNvCxnSpPr/>
          <p:nvPr userDrawn="1"/>
        </p:nvCxnSpPr>
        <p:spPr>
          <a:xfrm flipV="1">
            <a:off x="2887518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Rett linje 95"/>
          <p:cNvCxnSpPr/>
          <p:nvPr userDrawn="1"/>
        </p:nvCxnSpPr>
        <p:spPr>
          <a:xfrm flipV="1">
            <a:off x="3057372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Rett linje 96"/>
          <p:cNvCxnSpPr/>
          <p:nvPr userDrawn="1"/>
        </p:nvCxnSpPr>
        <p:spPr>
          <a:xfrm flipV="1">
            <a:off x="3227226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Rett linje 97"/>
          <p:cNvCxnSpPr/>
          <p:nvPr userDrawn="1"/>
        </p:nvCxnSpPr>
        <p:spPr>
          <a:xfrm flipV="1">
            <a:off x="3397080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Rett linje 98"/>
          <p:cNvCxnSpPr/>
          <p:nvPr userDrawn="1"/>
        </p:nvCxnSpPr>
        <p:spPr>
          <a:xfrm flipV="1">
            <a:off x="3566934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Rett linje 99"/>
          <p:cNvCxnSpPr/>
          <p:nvPr userDrawn="1"/>
        </p:nvCxnSpPr>
        <p:spPr>
          <a:xfrm flipV="1">
            <a:off x="3736788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Rett linje 100"/>
          <p:cNvCxnSpPr/>
          <p:nvPr userDrawn="1"/>
        </p:nvCxnSpPr>
        <p:spPr>
          <a:xfrm flipV="1">
            <a:off x="3906642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Rett linje 101"/>
          <p:cNvCxnSpPr/>
          <p:nvPr userDrawn="1"/>
        </p:nvCxnSpPr>
        <p:spPr>
          <a:xfrm flipV="1">
            <a:off x="3991569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Rett linje 102"/>
          <p:cNvCxnSpPr/>
          <p:nvPr userDrawn="1"/>
        </p:nvCxnSpPr>
        <p:spPr>
          <a:xfrm flipV="1">
            <a:off x="4246350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Rett linje 103"/>
          <p:cNvCxnSpPr/>
          <p:nvPr userDrawn="1"/>
        </p:nvCxnSpPr>
        <p:spPr>
          <a:xfrm flipV="1">
            <a:off x="4416204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Rett linje 104"/>
          <p:cNvCxnSpPr/>
          <p:nvPr userDrawn="1"/>
        </p:nvCxnSpPr>
        <p:spPr>
          <a:xfrm flipV="1">
            <a:off x="4586058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Rett linje 105"/>
          <p:cNvCxnSpPr/>
          <p:nvPr userDrawn="1"/>
        </p:nvCxnSpPr>
        <p:spPr>
          <a:xfrm flipV="1">
            <a:off x="4840839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Rett linje 106"/>
          <p:cNvCxnSpPr/>
          <p:nvPr userDrawn="1"/>
        </p:nvCxnSpPr>
        <p:spPr>
          <a:xfrm flipV="1">
            <a:off x="5095620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Rett linje 107"/>
          <p:cNvCxnSpPr/>
          <p:nvPr userDrawn="1"/>
        </p:nvCxnSpPr>
        <p:spPr>
          <a:xfrm flipV="1">
            <a:off x="5350401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Rett linje 108"/>
          <p:cNvCxnSpPr/>
          <p:nvPr userDrawn="1"/>
        </p:nvCxnSpPr>
        <p:spPr>
          <a:xfrm flipV="1">
            <a:off x="5605182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Rett linje 109"/>
          <p:cNvCxnSpPr/>
          <p:nvPr userDrawn="1"/>
        </p:nvCxnSpPr>
        <p:spPr>
          <a:xfrm flipV="1">
            <a:off x="5859963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Rett linje 110"/>
          <p:cNvCxnSpPr/>
          <p:nvPr userDrawn="1"/>
        </p:nvCxnSpPr>
        <p:spPr>
          <a:xfrm flipV="1">
            <a:off x="6114744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Rett linje 111"/>
          <p:cNvCxnSpPr/>
          <p:nvPr userDrawn="1"/>
        </p:nvCxnSpPr>
        <p:spPr>
          <a:xfrm flipV="1">
            <a:off x="6369525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Rett linje 112"/>
          <p:cNvCxnSpPr/>
          <p:nvPr userDrawn="1"/>
        </p:nvCxnSpPr>
        <p:spPr>
          <a:xfrm flipV="1">
            <a:off x="6624306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Rett linje 113"/>
          <p:cNvCxnSpPr/>
          <p:nvPr userDrawn="1"/>
        </p:nvCxnSpPr>
        <p:spPr>
          <a:xfrm flipV="1">
            <a:off x="6794160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Rett linje 114"/>
          <p:cNvCxnSpPr/>
          <p:nvPr userDrawn="1"/>
        </p:nvCxnSpPr>
        <p:spPr>
          <a:xfrm flipV="1">
            <a:off x="-1014575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Rett linje 115"/>
          <p:cNvCxnSpPr/>
          <p:nvPr userDrawn="1"/>
        </p:nvCxnSpPr>
        <p:spPr>
          <a:xfrm flipV="1">
            <a:off x="-929648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Rett linje 116"/>
          <p:cNvCxnSpPr/>
          <p:nvPr userDrawn="1"/>
        </p:nvCxnSpPr>
        <p:spPr>
          <a:xfrm flipV="1">
            <a:off x="-759794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Rett linje 117"/>
          <p:cNvCxnSpPr/>
          <p:nvPr userDrawn="1"/>
        </p:nvCxnSpPr>
        <p:spPr>
          <a:xfrm flipV="1">
            <a:off x="-589940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Rett linje 118"/>
          <p:cNvCxnSpPr/>
          <p:nvPr userDrawn="1"/>
        </p:nvCxnSpPr>
        <p:spPr>
          <a:xfrm flipV="1">
            <a:off x="-420086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Rett linje 119"/>
          <p:cNvCxnSpPr/>
          <p:nvPr userDrawn="1"/>
        </p:nvCxnSpPr>
        <p:spPr>
          <a:xfrm flipV="1">
            <a:off x="-250232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Rett linje 120"/>
          <p:cNvCxnSpPr/>
          <p:nvPr userDrawn="1"/>
        </p:nvCxnSpPr>
        <p:spPr>
          <a:xfrm flipV="1">
            <a:off x="-80378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Rett linje 121"/>
          <p:cNvCxnSpPr/>
          <p:nvPr userDrawn="1"/>
        </p:nvCxnSpPr>
        <p:spPr>
          <a:xfrm flipV="1">
            <a:off x="-844721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Rett linje 122"/>
          <p:cNvCxnSpPr/>
          <p:nvPr userDrawn="1"/>
        </p:nvCxnSpPr>
        <p:spPr>
          <a:xfrm flipV="1">
            <a:off x="-674867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Rett linje 123"/>
          <p:cNvCxnSpPr/>
          <p:nvPr userDrawn="1"/>
        </p:nvCxnSpPr>
        <p:spPr>
          <a:xfrm flipV="1">
            <a:off x="-505013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Rett linje 124"/>
          <p:cNvCxnSpPr/>
          <p:nvPr userDrawn="1"/>
        </p:nvCxnSpPr>
        <p:spPr>
          <a:xfrm flipV="1">
            <a:off x="-335159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Rett linje 125"/>
          <p:cNvCxnSpPr/>
          <p:nvPr userDrawn="1"/>
        </p:nvCxnSpPr>
        <p:spPr>
          <a:xfrm flipV="1">
            <a:off x="-165305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7" name="Rektangel 126"/>
          <p:cNvSpPr/>
          <p:nvPr userDrawn="1"/>
        </p:nvSpPr>
        <p:spPr>
          <a:xfrm>
            <a:off x="-191251" y="6073265"/>
            <a:ext cx="9863397" cy="2347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8" name="Rektangel 127"/>
          <p:cNvSpPr/>
          <p:nvPr userDrawn="1"/>
        </p:nvSpPr>
        <p:spPr>
          <a:xfrm>
            <a:off x="-220161" y="6464502"/>
            <a:ext cx="9863397" cy="457451"/>
          </a:xfrm>
          <a:prstGeom prst="rect">
            <a:avLst/>
          </a:prstGeom>
          <a:solidFill>
            <a:srgbClr val="0099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9" name="Rektangel 128"/>
          <p:cNvSpPr/>
          <p:nvPr userDrawn="1"/>
        </p:nvSpPr>
        <p:spPr>
          <a:xfrm>
            <a:off x="6486415" y="6494538"/>
            <a:ext cx="247270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nb-NO" sz="1400" dirty="0" err="1" smtClean="0">
                <a:solidFill>
                  <a:schemeClr val="bg1"/>
                </a:solidFill>
                <a:latin typeface="Roboto Slab Light"/>
                <a:cs typeface="Roboto Slab Light"/>
              </a:rPr>
              <a:t>www.iktsenteret.no</a:t>
            </a:r>
            <a:endParaRPr lang="nb-NO" sz="1400" dirty="0">
              <a:solidFill>
                <a:schemeClr val="bg1"/>
              </a:solidFill>
              <a:latin typeface="Roboto Slab Light"/>
              <a:cs typeface="Roboto Slab Light"/>
            </a:endParaRPr>
          </a:p>
        </p:txBody>
      </p:sp>
    </p:spTree>
    <p:extLst>
      <p:ext uri="{BB962C8B-B14F-4D97-AF65-F5344CB8AC3E}">
        <p14:creationId xmlns:p14="http://schemas.microsoft.com/office/powerpoint/2010/main" val="3314429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rgbClr val="0099CC"/>
          </a:solidFill>
          <a:latin typeface="Roboto Slab Regular"/>
          <a:ea typeface="+mj-ea"/>
          <a:cs typeface="Roboto Slab Regular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0099CC"/>
          </a:solidFill>
          <a:latin typeface="Roboto Slab Bold"/>
          <a:ea typeface="+mn-ea"/>
          <a:cs typeface="Roboto Slab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0099CC"/>
          </a:solidFill>
          <a:latin typeface="Roboto Slab Bold"/>
          <a:ea typeface="+mn-ea"/>
          <a:cs typeface="Roboto Slab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Roboto Slab Bold"/>
          <a:ea typeface="+mn-ea"/>
          <a:cs typeface="Roboto Slab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Roboto Regular"/>
          <a:ea typeface="+mn-ea"/>
          <a:cs typeface="Roboto Regular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Roboto Regular"/>
          <a:ea typeface="+mn-ea"/>
          <a:cs typeface="Roboto Regular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image" Target="../media/image2.png"/><Relationship Id="rId1" Type="http://schemas.microsoft.com/office/2007/relationships/media" Target="../media/media1.mov"/><Relationship Id="rId2" Type="http://schemas.openxmlformats.org/officeDocument/2006/relationships/video" Target="../media/media1.mo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hyperlink" Target="https://kurs.iktsenteret.no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kurs.iktsenteret.no/courses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iktipraksis.iktsenteret.no/" TargetMode="Externa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Rett linje 54"/>
          <p:cNvCxnSpPr/>
          <p:nvPr/>
        </p:nvCxnSpPr>
        <p:spPr>
          <a:xfrm flipV="1">
            <a:off x="0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Rett linje 55"/>
          <p:cNvCxnSpPr/>
          <p:nvPr/>
        </p:nvCxnSpPr>
        <p:spPr>
          <a:xfrm flipV="1">
            <a:off x="84927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Rett linje 56"/>
          <p:cNvCxnSpPr/>
          <p:nvPr/>
        </p:nvCxnSpPr>
        <p:spPr>
          <a:xfrm flipV="1">
            <a:off x="254781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Rett linje 57"/>
          <p:cNvCxnSpPr/>
          <p:nvPr/>
        </p:nvCxnSpPr>
        <p:spPr>
          <a:xfrm flipV="1">
            <a:off x="424635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Rett linje 58"/>
          <p:cNvCxnSpPr/>
          <p:nvPr/>
        </p:nvCxnSpPr>
        <p:spPr>
          <a:xfrm flipV="1">
            <a:off x="594489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Rett linje 59"/>
          <p:cNvCxnSpPr/>
          <p:nvPr/>
        </p:nvCxnSpPr>
        <p:spPr>
          <a:xfrm flipV="1">
            <a:off x="764343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Rett linje 60"/>
          <p:cNvCxnSpPr/>
          <p:nvPr/>
        </p:nvCxnSpPr>
        <p:spPr>
          <a:xfrm flipV="1">
            <a:off x="934197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Rett linje 61"/>
          <p:cNvCxnSpPr/>
          <p:nvPr/>
        </p:nvCxnSpPr>
        <p:spPr>
          <a:xfrm flipV="1">
            <a:off x="1104051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Rett linje 62"/>
          <p:cNvCxnSpPr/>
          <p:nvPr/>
        </p:nvCxnSpPr>
        <p:spPr>
          <a:xfrm flipV="1">
            <a:off x="1273905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Rett linje 63"/>
          <p:cNvCxnSpPr/>
          <p:nvPr/>
        </p:nvCxnSpPr>
        <p:spPr>
          <a:xfrm flipV="1">
            <a:off x="1443759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Rett linje 64"/>
          <p:cNvCxnSpPr/>
          <p:nvPr/>
        </p:nvCxnSpPr>
        <p:spPr>
          <a:xfrm flipV="1">
            <a:off x="1613613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Rett linje 65"/>
          <p:cNvCxnSpPr/>
          <p:nvPr/>
        </p:nvCxnSpPr>
        <p:spPr>
          <a:xfrm flipV="1">
            <a:off x="1783467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Rett linje 66"/>
          <p:cNvCxnSpPr/>
          <p:nvPr/>
        </p:nvCxnSpPr>
        <p:spPr>
          <a:xfrm flipV="1">
            <a:off x="1953321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Rett linje 67"/>
          <p:cNvCxnSpPr/>
          <p:nvPr/>
        </p:nvCxnSpPr>
        <p:spPr>
          <a:xfrm flipV="1">
            <a:off x="2123175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Rett linje 68"/>
          <p:cNvCxnSpPr/>
          <p:nvPr/>
        </p:nvCxnSpPr>
        <p:spPr>
          <a:xfrm flipV="1">
            <a:off x="2293029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Rett linje 69"/>
          <p:cNvCxnSpPr/>
          <p:nvPr/>
        </p:nvCxnSpPr>
        <p:spPr>
          <a:xfrm flipV="1">
            <a:off x="2462883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Rett linje 70"/>
          <p:cNvCxnSpPr/>
          <p:nvPr/>
        </p:nvCxnSpPr>
        <p:spPr>
          <a:xfrm flipV="1">
            <a:off x="2632737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Rett linje 71"/>
          <p:cNvCxnSpPr/>
          <p:nvPr/>
        </p:nvCxnSpPr>
        <p:spPr>
          <a:xfrm flipV="1">
            <a:off x="2802591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Rett linje 72"/>
          <p:cNvCxnSpPr/>
          <p:nvPr/>
        </p:nvCxnSpPr>
        <p:spPr>
          <a:xfrm flipV="1">
            <a:off x="2972445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Rett linje 73"/>
          <p:cNvCxnSpPr/>
          <p:nvPr/>
        </p:nvCxnSpPr>
        <p:spPr>
          <a:xfrm flipV="1">
            <a:off x="3142299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Rett linje 74"/>
          <p:cNvCxnSpPr/>
          <p:nvPr/>
        </p:nvCxnSpPr>
        <p:spPr>
          <a:xfrm flipV="1">
            <a:off x="3312153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Rett linje 75"/>
          <p:cNvCxnSpPr/>
          <p:nvPr/>
        </p:nvCxnSpPr>
        <p:spPr>
          <a:xfrm flipV="1">
            <a:off x="3482007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Rett linje 76"/>
          <p:cNvCxnSpPr/>
          <p:nvPr/>
        </p:nvCxnSpPr>
        <p:spPr>
          <a:xfrm flipV="1">
            <a:off x="3651861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Rett linje 77"/>
          <p:cNvCxnSpPr/>
          <p:nvPr/>
        </p:nvCxnSpPr>
        <p:spPr>
          <a:xfrm flipV="1">
            <a:off x="3821715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Rett linje 78"/>
          <p:cNvCxnSpPr/>
          <p:nvPr/>
        </p:nvCxnSpPr>
        <p:spPr>
          <a:xfrm flipV="1">
            <a:off x="4076496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Rett linje 79"/>
          <p:cNvCxnSpPr/>
          <p:nvPr/>
        </p:nvCxnSpPr>
        <p:spPr>
          <a:xfrm flipV="1">
            <a:off x="4161423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Rett linje 80"/>
          <p:cNvCxnSpPr/>
          <p:nvPr/>
        </p:nvCxnSpPr>
        <p:spPr>
          <a:xfrm flipV="1">
            <a:off x="4331277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Rett linje 81"/>
          <p:cNvCxnSpPr/>
          <p:nvPr/>
        </p:nvCxnSpPr>
        <p:spPr>
          <a:xfrm flipV="1">
            <a:off x="4501131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Rett linje 82"/>
          <p:cNvCxnSpPr/>
          <p:nvPr/>
        </p:nvCxnSpPr>
        <p:spPr>
          <a:xfrm flipV="1">
            <a:off x="4755912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Rett linje 83"/>
          <p:cNvCxnSpPr/>
          <p:nvPr/>
        </p:nvCxnSpPr>
        <p:spPr>
          <a:xfrm flipV="1">
            <a:off x="5010693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Rett linje 84"/>
          <p:cNvCxnSpPr/>
          <p:nvPr/>
        </p:nvCxnSpPr>
        <p:spPr>
          <a:xfrm flipV="1">
            <a:off x="5265474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Rett linje 85"/>
          <p:cNvCxnSpPr/>
          <p:nvPr/>
        </p:nvCxnSpPr>
        <p:spPr>
          <a:xfrm flipV="1">
            <a:off x="5520255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Rett linje 86"/>
          <p:cNvCxnSpPr/>
          <p:nvPr/>
        </p:nvCxnSpPr>
        <p:spPr>
          <a:xfrm flipV="1">
            <a:off x="5775036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Rett linje 87"/>
          <p:cNvCxnSpPr/>
          <p:nvPr/>
        </p:nvCxnSpPr>
        <p:spPr>
          <a:xfrm flipV="1">
            <a:off x="6029817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Rett linje 88"/>
          <p:cNvCxnSpPr/>
          <p:nvPr/>
        </p:nvCxnSpPr>
        <p:spPr>
          <a:xfrm flipV="1">
            <a:off x="6284598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Rett linje 89"/>
          <p:cNvCxnSpPr/>
          <p:nvPr/>
        </p:nvCxnSpPr>
        <p:spPr>
          <a:xfrm flipV="1">
            <a:off x="6539379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Rett linje 90"/>
          <p:cNvCxnSpPr/>
          <p:nvPr/>
        </p:nvCxnSpPr>
        <p:spPr>
          <a:xfrm flipV="1">
            <a:off x="4670985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Rett linje 91"/>
          <p:cNvCxnSpPr/>
          <p:nvPr/>
        </p:nvCxnSpPr>
        <p:spPr>
          <a:xfrm flipV="1">
            <a:off x="4925766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Rett linje 92"/>
          <p:cNvCxnSpPr/>
          <p:nvPr/>
        </p:nvCxnSpPr>
        <p:spPr>
          <a:xfrm flipV="1">
            <a:off x="5180547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Rett linje 93"/>
          <p:cNvCxnSpPr/>
          <p:nvPr/>
        </p:nvCxnSpPr>
        <p:spPr>
          <a:xfrm flipV="1">
            <a:off x="5435328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Rett linje 94"/>
          <p:cNvCxnSpPr/>
          <p:nvPr/>
        </p:nvCxnSpPr>
        <p:spPr>
          <a:xfrm flipV="1">
            <a:off x="5690109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Rett linje 95"/>
          <p:cNvCxnSpPr/>
          <p:nvPr/>
        </p:nvCxnSpPr>
        <p:spPr>
          <a:xfrm flipV="1">
            <a:off x="5944890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Rett linje 96"/>
          <p:cNvCxnSpPr/>
          <p:nvPr/>
        </p:nvCxnSpPr>
        <p:spPr>
          <a:xfrm flipV="1">
            <a:off x="6199671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Rett linje 97"/>
          <p:cNvCxnSpPr/>
          <p:nvPr/>
        </p:nvCxnSpPr>
        <p:spPr>
          <a:xfrm flipV="1">
            <a:off x="6454452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Rett linje 98"/>
          <p:cNvCxnSpPr/>
          <p:nvPr/>
        </p:nvCxnSpPr>
        <p:spPr>
          <a:xfrm flipV="1">
            <a:off x="6709233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Rett linje 99"/>
          <p:cNvCxnSpPr/>
          <p:nvPr/>
        </p:nvCxnSpPr>
        <p:spPr>
          <a:xfrm flipV="1">
            <a:off x="6879087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Rett linje 100"/>
          <p:cNvCxnSpPr/>
          <p:nvPr/>
        </p:nvCxnSpPr>
        <p:spPr>
          <a:xfrm flipV="1">
            <a:off x="6964014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Rett linje 101"/>
          <p:cNvCxnSpPr/>
          <p:nvPr/>
        </p:nvCxnSpPr>
        <p:spPr>
          <a:xfrm flipV="1">
            <a:off x="7048941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Rett linje 102"/>
          <p:cNvCxnSpPr/>
          <p:nvPr/>
        </p:nvCxnSpPr>
        <p:spPr>
          <a:xfrm flipV="1">
            <a:off x="7133868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Rett linje 103"/>
          <p:cNvCxnSpPr/>
          <p:nvPr/>
        </p:nvCxnSpPr>
        <p:spPr>
          <a:xfrm flipV="1">
            <a:off x="7218795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Rett linje 104"/>
          <p:cNvCxnSpPr/>
          <p:nvPr/>
        </p:nvCxnSpPr>
        <p:spPr>
          <a:xfrm flipV="1">
            <a:off x="7303722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Rett linje 105"/>
          <p:cNvCxnSpPr/>
          <p:nvPr/>
        </p:nvCxnSpPr>
        <p:spPr>
          <a:xfrm flipV="1">
            <a:off x="7388649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Rett linje 106"/>
          <p:cNvCxnSpPr/>
          <p:nvPr/>
        </p:nvCxnSpPr>
        <p:spPr>
          <a:xfrm flipV="1">
            <a:off x="7473576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Rett linje 107"/>
          <p:cNvCxnSpPr/>
          <p:nvPr/>
        </p:nvCxnSpPr>
        <p:spPr>
          <a:xfrm flipV="1">
            <a:off x="7558503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Rett linje 108"/>
          <p:cNvCxnSpPr/>
          <p:nvPr/>
        </p:nvCxnSpPr>
        <p:spPr>
          <a:xfrm flipV="1">
            <a:off x="7643430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Rett linje 109"/>
          <p:cNvCxnSpPr/>
          <p:nvPr/>
        </p:nvCxnSpPr>
        <p:spPr>
          <a:xfrm flipV="1">
            <a:off x="7728357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Rett linje 110"/>
          <p:cNvCxnSpPr/>
          <p:nvPr/>
        </p:nvCxnSpPr>
        <p:spPr>
          <a:xfrm flipV="1">
            <a:off x="7813284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Rett linje 111"/>
          <p:cNvCxnSpPr/>
          <p:nvPr/>
        </p:nvCxnSpPr>
        <p:spPr>
          <a:xfrm flipV="1">
            <a:off x="7898211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Rett linje 112"/>
          <p:cNvCxnSpPr/>
          <p:nvPr/>
        </p:nvCxnSpPr>
        <p:spPr>
          <a:xfrm flipV="1">
            <a:off x="7983138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Rett linje 113"/>
          <p:cNvCxnSpPr/>
          <p:nvPr/>
        </p:nvCxnSpPr>
        <p:spPr>
          <a:xfrm flipV="1">
            <a:off x="8068065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Rett linje 114"/>
          <p:cNvCxnSpPr/>
          <p:nvPr/>
        </p:nvCxnSpPr>
        <p:spPr>
          <a:xfrm flipV="1">
            <a:off x="8152992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Rett linje 115"/>
          <p:cNvCxnSpPr/>
          <p:nvPr/>
        </p:nvCxnSpPr>
        <p:spPr>
          <a:xfrm flipV="1">
            <a:off x="8237919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Rett linje 116"/>
          <p:cNvCxnSpPr/>
          <p:nvPr/>
        </p:nvCxnSpPr>
        <p:spPr>
          <a:xfrm flipV="1">
            <a:off x="8322846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Rett linje 117"/>
          <p:cNvCxnSpPr/>
          <p:nvPr/>
        </p:nvCxnSpPr>
        <p:spPr>
          <a:xfrm flipV="1">
            <a:off x="8407773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Rett linje 118"/>
          <p:cNvCxnSpPr/>
          <p:nvPr/>
        </p:nvCxnSpPr>
        <p:spPr>
          <a:xfrm flipV="1">
            <a:off x="8492700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Rett linje 119"/>
          <p:cNvCxnSpPr/>
          <p:nvPr/>
        </p:nvCxnSpPr>
        <p:spPr>
          <a:xfrm flipV="1">
            <a:off x="8577627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Rett linje 120"/>
          <p:cNvCxnSpPr/>
          <p:nvPr/>
        </p:nvCxnSpPr>
        <p:spPr>
          <a:xfrm flipV="1">
            <a:off x="8662554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Rett linje 121"/>
          <p:cNvCxnSpPr/>
          <p:nvPr/>
        </p:nvCxnSpPr>
        <p:spPr>
          <a:xfrm flipV="1">
            <a:off x="8747481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Rett linje 122"/>
          <p:cNvCxnSpPr/>
          <p:nvPr/>
        </p:nvCxnSpPr>
        <p:spPr>
          <a:xfrm flipV="1">
            <a:off x="8832408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Rett linje 123"/>
          <p:cNvCxnSpPr/>
          <p:nvPr/>
        </p:nvCxnSpPr>
        <p:spPr>
          <a:xfrm flipV="1">
            <a:off x="8917335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Rett linje 124"/>
          <p:cNvCxnSpPr/>
          <p:nvPr/>
        </p:nvCxnSpPr>
        <p:spPr>
          <a:xfrm flipV="1">
            <a:off x="9002262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Rett linje 125"/>
          <p:cNvCxnSpPr/>
          <p:nvPr/>
        </p:nvCxnSpPr>
        <p:spPr>
          <a:xfrm flipV="1">
            <a:off x="9087199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Rett linje 126"/>
          <p:cNvCxnSpPr/>
          <p:nvPr/>
        </p:nvCxnSpPr>
        <p:spPr>
          <a:xfrm flipV="1">
            <a:off x="169854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Rett linje 127"/>
          <p:cNvCxnSpPr/>
          <p:nvPr/>
        </p:nvCxnSpPr>
        <p:spPr>
          <a:xfrm flipV="1">
            <a:off x="339708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Rett linje 128"/>
          <p:cNvCxnSpPr/>
          <p:nvPr/>
        </p:nvCxnSpPr>
        <p:spPr>
          <a:xfrm flipV="1">
            <a:off x="509562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Rett linje 129"/>
          <p:cNvCxnSpPr/>
          <p:nvPr/>
        </p:nvCxnSpPr>
        <p:spPr>
          <a:xfrm flipV="1">
            <a:off x="679416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Rett linje 130"/>
          <p:cNvCxnSpPr/>
          <p:nvPr/>
        </p:nvCxnSpPr>
        <p:spPr>
          <a:xfrm flipV="1">
            <a:off x="849270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Rett linje 131"/>
          <p:cNvCxnSpPr/>
          <p:nvPr/>
        </p:nvCxnSpPr>
        <p:spPr>
          <a:xfrm flipV="1">
            <a:off x="1019124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Rett linje 132"/>
          <p:cNvCxnSpPr/>
          <p:nvPr/>
        </p:nvCxnSpPr>
        <p:spPr>
          <a:xfrm flipV="1">
            <a:off x="1188978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Rett linje 133"/>
          <p:cNvCxnSpPr/>
          <p:nvPr/>
        </p:nvCxnSpPr>
        <p:spPr>
          <a:xfrm flipV="1">
            <a:off x="1358832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Rett linje 134"/>
          <p:cNvCxnSpPr/>
          <p:nvPr/>
        </p:nvCxnSpPr>
        <p:spPr>
          <a:xfrm flipV="1">
            <a:off x="1528686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Rett linje 135"/>
          <p:cNvCxnSpPr/>
          <p:nvPr/>
        </p:nvCxnSpPr>
        <p:spPr>
          <a:xfrm flipV="1">
            <a:off x="1698540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Rett linje 136"/>
          <p:cNvCxnSpPr/>
          <p:nvPr/>
        </p:nvCxnSpPr>
        <p:spPr>
          <a:xfrm flipV="1">
            <a:off x="1868394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Rett linje 137"/>
          <p:cNvCxnSpPr/>
          <p:nvPr/>
        </p:nvCxnSpPr>
        <p:spPr>
          <a:xfrm flipV="1">
            <a:off x="2038248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Rett linje 138"/>
          <p:cNvCxnSpPr/>
          <p:nvPr/>
        </p:nvCxnSpPr>
        <p:spPr>
          <a:xfrm flipV="1">
            <a:off x="2208102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Rett linje 139"/>
          <p:cNvCxnSpPr/>
          <p:nvPr/>
        </p:nvCxnSpPr>
        <p:spPr>
          <a:xfrm flipV="1">
            <a:off x="2377956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Rett linje 140"/>
          <p:cNvCxnSpPr/>
          <p:nvPr/>
        </p:nvCxnSpPr>
        <p:spPr>
          <a:xfrm flipV="1">
            <a:off x="2547810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Rett linje 141"/>
          <p:cNvCxnSpPr/>
          <p:nvPr/>
        </p:nvCxnSpPr>
        <p:spPr>
          <a:xfrm flipV="1">
            <a:off x="2717664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Rett linje 142"/>
          <p:cNvCxnSpPr/>
          <p:nvPr/>
        </p:nvCxnSpPr>
        <p:spPr>
          <a:xfrm flipV="1">
            <a:off x="2887518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Rett linje 143"/>
          <p:cNvCxnSpPr/>
          <p:nvPr/>
        </p:nvCxnSpPr>
        <p:spPr>
          <a:xfrm flipV="1">
            <a:off x="3057372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Rett linje 144"/>
          <p:cNvCxnSpPr/>
          <p:nvPr/>
        </p:nvCxnSpPr>
        <p:spPr>
          <a:xfrm flipV="1">
            <a:off x="3227226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Rett linje 145"/>
          <p:cNvCxnSpPr/>
          <p:nvPr/>
        </p:nvCxnSpPr>
        <p:spPr>
          <a:xfrm flipV="1">
            <a:off x="3397080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Rett linje 146"/>
          <p:cNvCxnSpPr/>
          <p:nvPr/>
        </p:nvCxnSpPr>
        <p:spPr>
          <a:xfrm flipV="1">
            <a:off x="3566934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Rett linje 147"/>
          <p:cNvCxnSpPr/>
          <p:nvPr/>
        </p:nvCxnSpPr>
        <p:spPr>
          <a:xfrm flipV="1">
            <a:off x="3736788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Rett linje 148"/>
          <p:cNvCxnSpPr/>
          <p:nvPr/>
        </p:nvCxnSpPr>
        <p:spPr>
          <a:xfrm flipV="1">
            <a:off x="3906642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Rett linje 149"/>
          <p:cNvCxnSpPr/>
          <p:nvPr/>
        </p:nvCxnSpPr>
        <p:spPr>
          <a:xfrm flipV="1">
            <a:off x="3991569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Rett linje 150"/>
          <p:cNvCxnSpPr/>
          <p:nvPr/>
        </p:nvCxnSpPr>
        <p:spPr>
          <a:xfrm flipV="1">
            <a:off x="4246350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Rett linje 151"/>
          <p:cNvCxnSpPr/>
          <p:nvPr/>
        </p:nvCxnSpPr>
        <p:spPr>
          <a:xfrm flipV="1">
            <a:off x="4416204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Rett linje 152"/>
          <p:cNvCxnSpPr/>
          <p:nvPr/>
        </p:nvCxnSpPr>
        <p:spPr>
          <a:xfrm flipV="1">
            <a:off x="4586058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" name="Rett linje 153"/>
          <p:cNvCxnSpPr/>
          <p:nvPr/>
        </p:nvCxnSpPr>
        <p:spPr>
          <a:xfrm flipV="1">
            <a:off x="4840839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" name="Rett linje 154"/>
          <p:cNvCxnSpPr/>
          <p:nvPr/>
        </p:nvCxnSpPr>
        <p:spPr>
          <a:xfrm flipV="1">
            <a:off x="5095620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Rett linje 155"/>
          <p:cNvCxnSpPr/>
          <p:nvPr/>
        </p:nvCxnSpPr>
        <p:spPr>
          <a:xfrm flipV="1">
            <a:off x="5350401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Rett linje 156"/>
          <p:cNvCxnSpPr/>
          <p:nvPr/>
        </p:nvCxnSpPr>
        <p:spPr>
          <a:xfrm flipV="1">
            <a:off x="5605182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8" name="Rett linje 157"/>
          <p:cNvCxnSpPr/>
          <p:nvPr/>
        </p:nvCxnSpPr>
        <p:spPr>
          <a:xfrm flipV="1">
            <a:off x="5859963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Rett linje 158"/>
          <p:cNvCxnSpPr/>
          <p:nvPr/>
        </p:nvCxnSpPr>
        <p:spPr>
          <a:xfrm flipV="1">
            <a:off x="6114744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" name="Rett linje 159"/>
          <p:cNvCxnSpPr/>
          <p:nvPr/>
        </p:nvCxnSpPr>
        <p:spPr>
          <a:xfrm flipV="1">
            <a:off x="6369525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Rett linje 160"/>
          <p:cNvCxnSpPr/>
          <p:nvPr/>
        </p:nvCxnSpPr>
        <p:spPr>
          <a:xfrm flipV="1">
            <a:off x="6624306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2" name="Rett linje 161"/>
          <p:cNvCxnSpPr/>
          <p:nvPr/>
        </p:nvCxnSpPr>
        <p:spPr>
          <a:xfrm flipV="1">
            <a:off x="6794160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Rett linje 162"/>
          <p:cNvCxnSpPr/>
          <p:nvPr/>
        </p:nvCxnSpPr>
        <p:spPr>
          <a:xfrm flipV="1">
            <a:off x="-1014575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4" name="Rett linje 163"/>
          <p:cNvCxnSpPr/>
          <p:nvPr/>
        </p:nvCxnSpPr>
        <p:spPr>
          <a:xfrm flipV="1">
            <a:off x="-929648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Rett linje 164"/>
          <p:cNvCxnSpPr/>
          <p:nvPr/>
        </p:nvCxnSpPr>
        <p:spPr>
          <a:xfrm flipV="1">
            <a:off x="-759794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6" name="Rett linje 165"/>
          <p:cNvCxnSpPr/>
          <p:nvPr/>
        </p:nvCxnSpPr>
        <p:spPr>
          <a:xfrm flipV="1">
            <a:off x="-589940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7" name="Rett linje 166"/>
          <p:cNvCxnSpPr/>
          <p:nvPr/>
        </p:nvCxnSpPr>
        <p:spPr>
          <a:xfrm flipV="1">
            <a:off x="-420086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8" name="Rett linje 167"/>
          <p:cNvCxnSpPr/>
          <p:nvPr/>
        </p:nvCxnSpPr>
        <p:spPr>
          <a:xfrm flipV="1">
            <a:off x="-250232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Rett linje 168"/>
          <p:cNvCxnSpPr/>
          <p:nvPr/>
        </p:nvCxnSpPr>
        <p:spPr>
          <a:xfrm flipV="1">
            <a:off x="-80378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" name="Rett linje 169"/>
          <p:cNvCxnSpPr/>
          <p:nvPr/>
        </p:nvCxnSpPr>
        <p:spPr>
          <a:xfrm flipV="1">
            <a:off x="-844721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Rett linje 170"/>
          <p:cNvCxnSpPr/>
          <p:nvPr/>
        </p:nvCxnSpPr>
        <p:spPr>
          <a:xfrm flipV="1">
            <a:off x="-674867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2" name="Rett linje 171"/>
          <p:cNvCxnSpPr/>
          <p:nvPr/>
        </p:nvCxnSpPr>
        <p:spPr>
          <a:xfrm flipV="1">
            <a:off x="-505013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3" name="Rett linje 172"/>
          <p:cNvCxnSpPr/>
          <p:nvPr/>
        </p:nvCxnSpPr>
        <p:spPr>
          <a:xfrm flipV="1">
            <a:off x="-335159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" name="Rett linje 173"/>
          <p:cNvCxnSpPr/>
          <p:nvPr/>
        </p:nvCxnSpPr>
        <p:spPr>
          <a:xfrm flipV="1">
            <a:off x="-165305" y="6257264"/>
            <a:ext cx="398689" cy="359976"/>
          </a:xfrm>
          <a:prstGeom prst="line">
            <a:avLst/>
          </a:prstGeom>
          <a:ln>
            <a:solidFill>
              <a:srgbClr val="009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5" name="Rektangel 174"/>
          <p:cNvSpPr/>
          <p:nvPr/>
        </p:nvSpPr>
        <p:spPr>
          <a:xfrm>
            <a:off x="-191251" y="6073265"/>
            <a:ext cx="9863397" cy="2347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6" name="Rektangel 175"/>
          <p:cNvSpPr/>
          <p:nvPr/>
        </p:nvSpPr>
        <p:spPr>
          <a:xfrm>
            <a:off x="-220161" y="6464502"/>
            <a:ext cx="9863397" cy="457451"/>
          </a:xfrm>
          <a:prstGeom prst="rect">
            <a:avLst/>
          </a:prstGeom>
          <a:solidFill>
            <a:srgbClr val="0099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7" name="Rektangel 176"/>
          <p:cNvSpPr/>
          <p:nvPr/>
        </p:nvSpPr>
        <p:spPr>
          <a:xfrm>
            <a:off x="6486415" y="6494538"/>
            <a:ext cx="247270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nb-NO" sz="1400" dirty="0" err="1" smtClean="0">
                <a:solidFill>
                  <a:schemeClr val="bg1"/>
                </a:solidFill>
                <a:latin typeface="Roboto Slab Light"/>
                <a:cs typeface="Roboto Slab Light"/>
              </a:rPr>
              <a:t>www.iktsenteret.no</a:t>
            </a:r>
            <a:endParaRPr lang="nb-NO" sz="1400" dirty="0">
              <a:solidFill>
                <a:schemeClr val="bg1"/>
              </a:solidFill>
              <a:latin typeface="Roboto Slab Light"/>
              <a:cs typeface="Roboto Slab Light"/>
            </a:endParaRPr>
          </a:p>
        </p:txBody>
      </p:sp>
      <p:pic>
        <p:nvPicPr>
          <p:cNvPr id="2" name="Bilde 1" descr="senteret - logo med ikon - BM - farger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4927" y="2087247"/>
            <a:ext cx="4376777" cy="1196529"/>
          </a:xfrm>
          <a:prstGeom prst="rect">
            <a:avLst/>
          </a:prstGeom>
        </p:spPr>
      </p:pic>
      <p:sp>
        <p:nvSpPr>
          <p:cNvPr id="4" name="TekstSylinder 3"/>
          <p:cNvSpPr txBox="1"/>
          <p:nvPr/>
        </p:nvSpPr>
        <p:spPr>
          <a:xfrm>
            <a:off x="1571149" y="4908375"/>
            <a:ext cx="6029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smtClean="0">
                <a:solidFill>
                  <a:srgbClr val="0099CC"/>
                </a:solidFill>
                <a:latin typeface="Roboto Slab Regular"/>
                <a:cs typeface="Roboto Slab Regular"/>
              </a:rPr>
              <a:t>Kristine </a:t>
            </a:r>
            <a:r>
              <a:rPr lang="nb-NO" dirty="0" smtClean="0">
                <a:solidFill>
                  <a:srgbClr val="0099CC"/>
                </a:solidFill>
                <a:latin typeface="Roboto Slab Regular"/>
                <a:cs typeface="Roboto Slab Regular"/>
              </a:rPr>
              <a:t>Sevik, Senter for IKT i utdanningen</a:t>
            </a:r>
            <a:endParaRPr lang="nb-NO" dirty="0">
              <a:solidFill>
                <a:srgbClr val="0099CC"/>
              </a:solidFill>
              <a:latin typeface="Roboto Slab Regular"/>
              <a:cs typeface="Roboto Slab Regular"/>
            </a:endParaRPr>
          </a:p>
        </p:txBody>
      </p:sp>
      <p:sp>
        <p:nvSpPr>
          <p:cNvPr id="3" name="TekstSylinder 2"/>
          <p:cNvSpPr txBox="1"/>
          <p:nvPr/>
        </p:nvSpPr>
        <p:spPr>
          <a:xfrm>
            <a:off x="4709160" y="41239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</p:txBody>
      </p:sp>
      <p:sp>
        <p:nvSpPr>
          <p:cNvPr id="5" name="TekstSylinder 4"/>
          <p:cNvSpPr txBox="1"/>
          <p:nvPr/>
        </p:nvSpPr>
        <p:spPr>
          <a:xfrm>
            <a:off x="1163032" y="3657255"/>
            <a:ext cx="7133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>
                <a:solidFill>
                  <a:srgbClr val="0099CC"/>
                </a:solidFill>
                <a:latin typeface="Roboto Slab Regular"/>
                <a:cs typeface="Roboto Slab Regular"/>
              </a:rPr>
              <a:t>Programmering valgfag: Veiledning og MOOC</a:t>
            </a:r>
            <a:endParaRPr lang="nb-NO" sz="2400" dirty="0">
              <a:solidFill>
                <a:srgbClr val="0099CC"/>
              </a:solidFill>
              <a:latin typeface="Roboto Slab Regular"/>
              <a:cs typeface="Roboto Slab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664888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rogrammering_H264_720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538094"/>
            <a:ext cx="9054264" cy="509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171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8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Bygge</a:t>
            </a:r>
            <a:r>
              <a:rPr lang="en-US" sz="3600" dirty="0" smtClean="0"/>
              <a:t> </a:t>
            </a:r>
            <a:r>
              <a:rPr lang="en-US" sz="3600" dirty="0" err="1" smtClean="0"/>
              <a:t>undervisningen</a:t>
            </a:r>
            <a:r>
              <a:rPr lang="en-US" sz="3600" dirty="0" smtClean="0"/>
              <a:t> </a:t>
            </a:r>
            <a:r>
              <a:rPr lang="en-US" sz="3600" dirty="0" err="1" smtClean="0"/>
              <a:t>deres</a:t>
            </a:r>
            <a:r>
              <a:rPr lang="en-US" sz="3600" dirty="0" smtClean="0"/>
              <a:t> </a:t>
            </a:r>
            <a:r>
              <a:rPr lang="en-US" sz="3600" dirty="0" err="1" smtClean="0"/>
              <a:t>rundt</a:t>
            </a:r>
            <a:endParaRPr lang="en-US" sz="36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243465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80158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6-06-08 at 08.04.19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83" r="-18383"/>
          <a:stretch>
            <a:fillRect/>
          </a:stretch>
        </p:blipFill>
        <p:spPr>
          <a:xfrm>
            <a:off x="-605057" y="968569"/>
            <a:ext cx="10121701" cy="556654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Læreplan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448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Ikke</a:t>
            </a:r>
            <a:r>
              <a:rPr lang="en-US" dirty="0" smtClean="0"/>
              <a:t> bare </a:t>
            </a:r>
            <a:r>
              <a:rPr lang="en-US" dirty="0" err="1" smtClean="0"/>
              <a:t>kompetansemål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Formål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Hovedområdene</a:t>
            </a:r>
            <a:endParaRPr lang="en-US" dirty="0" smtClean="0"/>
          </a:p>
          <a:p>
            <a:pPr lvl="1"/>
            <a:r>
              <a:rPr lang="en-US" dirty="0" err="1" smtClean="0"/>
              <a:t>Modellering</a:t>
            </a:r>
            <a:endParaRPr lang="en-US" dirty="0" smtClean="0"/>
          </a:p>
          <a:p>
            <a:pPr lvl="1"/>
            <a:r>
              <a:rPr lang="en-US" dirty="0" err="1" smtClean="0"/>
              <a:t>Koding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 descr="Screen Shot 2016-06-08 at 08.14.12.png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3164" b="-4316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63913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Veiledning</a:t>
            </a:r>
            <a:r>
              <a:rPr lang="en-US" dirty="0" smtClean="0"/>
              <a:t> </a:t>
            </a:r>
            <a:r>
              <a:rPr lang="en-US" dirty="0" err="1" smtClean="0"/>
              <a:t>til</a:t>
            </a:r>
            <a:r>
              <a:rPr lang="en-US" dirty="0" smtClean="0"/>
              <a:t> </a:t>
            </a:r>
            <a:r>
              <a:rPr lang="en-US" dirty="0" err="1" smtClean="0"/>
              <a:t>valgfaget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nb-NO" dirty="0"/>
              <a:t>Innledning</a:t>
            </a:r>
            <a:endParaRPr lang="en-US" dirty="0"/>
          </a:p>
          <a:p>
            <a:pPr lvl="0" fontAlgn="base"/>
            <a:r>
              <a:rPr lang="nb-NO" dirty="0"/>
              <a:t>Fagets </a:t>
            </a:r>
            <a:r>
              <a:rPr lang="nb-NO" dirty="0" smtClean="0"/>
              <a:t>egenart</a:t>
            </a:r>
          </a:p>
          <a:p>
            <a:pPr lvl="1" fontAlgn="base"/>
            <a:r>
              <a:rPr lang="nb-NO" dirty="0" smtClean="0"/>
              <a:t>Utdypning av læreplanen</a:t>
            </a:r>
            <a:endParaRPr lang="en-US" dirty="0"/>
          </a:p>
          <a:p>
            <a:pPr lvl="0" fontAlgn="base"/>
            <a:r>
              <a:rPr lang="nb-NO" dirty="0"/>
              <a:t>Praktiske </a:t>
            </a:r>
            <a:r>
              <a:rPr lang="nb-NO" dirty="0" smtClean="0"/>
              <a:t>eksempel</a:t>
            </a:r>
          </a:p>
          <a:p>
            <a:pPr lvl="1" fontAlgn="base"/>
            <a:r>
              <a:rPr lang="nb-NO" dirty="0" smtClean="0"/>
              <a:t>Med forslag til vurderingsmetoder og kjennetegn på måloppnåelse</a:t>
            </a:r>
            <a:endParaRPr lang="en-US" dirty="0"/>
          </a:p>
          <a:p>
            <a:pPr lvl="0" fontAlgn="base"/>
            <a:r>
              <a:rPr lang="nb-NO" dirty="0"/>
              <a:t>Vurdering</a:t>
            </a:r>
            <a:endParaRPr lang="en-US" dirty="0"/>
          </a:p>
          <a:p>
            <a:pPr lvl="0" fontAlgn="base"/>
            <a:r>
              <a:rPr lang="nb-NO" dirty="0"/>
              <a:t>Støttemateriell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992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MOOC </a:t>
            </a:r>
            <a:r>
              <a:rPr lang="en-US" dirty="0" err="1" smtClean="0"/>
              <a:t>fra</a:t>
            </a:r>
            <a:r>
              <a:rPr lang="en-US" dirty="0" smtClean="0"/>
              <a:t> IKT-</a:t>
            </a:r>
            <a:r>
              <a:rPr lang="en-US" dirty="0" err="1" smtClean="0"/>
              <a:t>senteret</a:t>
            </a:r>
            <a:endParaRPr lang="en-US" dirty="0"/>
          </a:p>
        </p:txBody>
      </p:sp>
      <p:pic>
        <p:nvPicPr>
          <p:cNvPr id="4" name="Content Placeholder 3" descr="Screen Shot 2016-06-07 at 08.47.40.png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842" b="-21842"/>
          <a:stretch>
            <a:fillRect/>
          </a:stretch>
        </p:blipFill>
        <p:spPr>
          <a:xfrm>
            <a:off x="457200" y="1169725"/>
            <a:ext cx="8229600" cy="4525963"/>
          </a:xfrm>
        </p:spPr>
      </p:pic>
      <p:sp>
        <p:nvSpPr>
          <p:cNvPr id="3" name="TextBox 2"/>
          <p:cNvSpPr txBox="1"/>
          <p:nvPr/>
        </p:nvSpPr>
        <p:spPr>
          <a:xfrm>
            <a:off x="3379888" y="5695688"/>
            <a:ext cx="51451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linkClick r:id="rId4"/>
              </a:rPr>
              <a:t>https://kurs.iktsenteret.no</a:t>
            </a:r>
            <a:r>
              <a:rPr lang="en-US" sz="3200" dirty="0" smtClean="0">
                <a:hlinkClick r:id="rId4"/>
              </a:rPr>
              <a:t>/</a:t>
            </a:r>
            <a:endParaRPr lang="en-US" sz="3200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29258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7636"/>
            <a:ext cx="8229600" cy="1143000"/>
          </a:xfrm>
        </p:spPr>
        <p:txBody>
          <a:bodyPr/>
          <a:lstStyle/>
          <a:p>
            <a:r>
              <a:rPr lang="en-US" dirty="0" err="1" smtClean="0"/>
              <a:t>Delingsarenaer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405967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err="1" smtClean="0">
                <a:hlinkClick r:id="rId2"/>
              </a:rPr>
              <a:t>IKTipraksis.no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Bild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305" y="1511731"/>
            <a:ext cx="2995415" cy="461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221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al - PP - sentere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pp-mal_senteret_0</Template>
  <TotalTime>3832</TotalTime>
  <Words>84</Words>
  <Application>Microsoft Macintosh PowerPoint</Application>
  <PresentationFormat>On-screen Show (4:3)</PresentationFormat>
  <Paragraphs>37</Paragraphs>
  <Slides>8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Mal - PP - senteret</vt:lpstr>
      <vt:lpstr>PowerPoint Presentation</vt:lpstr>
      <vt:lpstr>PowerPoint Presentation</vt:lpstr>
      <vt:lpstr>Bygge undervisningen deres rundt</vt:lpstr>
      <vt:lpstr>Læreplan</vt:lpstr>
      <vt:lpstr>Ikke bare kompetansemål!</vt:lpstr>
      <vt:lpstr>Veiledning til valgfaget</vt:lpstr>
      <vt:lpstr>MOOC fra IKT-senteret</vt:lpstr>
      <vt:lpstr>Delingsarenaer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Lars Gimse</dc:creator>
  <cp:lastModifiedBy>Kristine Sevik</cp:lastModifiedBy>
  <cp:revision>58</cp:revision>
  <dcterms:created xsi:type="dcterms:W3CDTF">2016-03-04T08:46:40Z</dcterms:created>
  <dcterms:modified xsi:type="dcterms:W3CDTF">2016-06-08T06:59:29Z</dcterms:modified>
</cp:coreProperties>
</file>